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notesMasterIdLst>
    <p:notesMasterId r:id="rId48"/>
  </p:notesMasterIdLst>
  <p:handoutMasterIdLst>
    <p:handoutMasterId r:id="rId49"/>
  </p:handoutMasterIdLst>
  <p:sldIdLst>
    <p:sldId id="1233" r:id="rId2"/>
    <p:sldId id="1236" r:id="rId3"/>
    <p:sldId id="1238" r:id="rId4"/>
    <p:sldId id="1239" r:id="rId5"/>
    <p:sldId id="1240" r:id="rId6"/>
    <p:sldId id="1241" r:id="rId7"/>
    <p:sldId id="1242" r:id="rId8"/>
    <p:sldId id="1244" r:id="rId9"/>
    <p:sldId id="1245" r:id="rId10"/>
    <p:sldId id="1246" r:id="rId11"/>
    <p:sldId id="1247" r:id="rId12"/>
    <p:sldId id="1248" r:id="rId13"/>
    <p:sldId id="1249" r:id="rId14"/>
    <p:sldId id="1250" r:id="rId15"/>
    <p:sldId id="1251" r:id="rId16"/>
    <p:sldId id="1252" r:id="rId17"/>
    <p:sldId id="1253" r:id="rId18"/>
    <p:sldId id="1255" r:id="rId19"/>
    <p:sldId id="1257" r:id="rId20"/>
    <p:sldId id="1258" r:id="rId21"/>
    <p:sldId id="1259" r:id="rId22"/>
    <p:sldId id="1260" r:id="rId23"/>
    <p:sldId id="1263" r:id="rId24"/>
    <p:sldId id="1264" r:id="rId25"/>
    <p:sldId id="1266" r:id="rId26"/>
    <p:sldId id="1267" r:id="rId27"/>
    <p:sldId id="1268" r:id="rId28"/>
    <p:sldId id="1271" r:id="rId29"/>
    <p:sldId id="1272" r:id="rId30"/>
    <p:sldId id="1276" r:id="rId31"/>
    <p:sldId id="1277" r:id="rId32"/>
    <p:sldId id="1278" r:id="rId33"/>
    <p:sldId id="1279" r:id="rId34"/>
    <p:sldId id="1280" r:id="rId35"/>
    <p:sldId id="1282" r:id="rId36"/>
    <p:sldId id="1284" r:id="rId37"/>
    <p:sldId id="1286" r:id="rId38"/>
    <p:sldId id="1287" r:id="rId39"/>
    <p:sldId id="1288" r:id="rId40"/>
    <p:sldId id="1289" r:id="rId41"/>
    <p:sldId id="1292" r:id="rId42"/>
    <p:sldId id="1294" r:id="rId43"/>
    <p:sldId id="1295" r:id="rId44"/>
    <p:sldId id="1296" r:id="rId45"/>
    <p:sldId id="1300" r:id="rId46"/>
    <p:sldId id="1299" r:id="rId47"/>
  </p:sldIdLst>
  <p:sldSz cx="9144000" cy="6858000" type="screen4x3"/>
  <p:notesSz cx="6662738" cy="9832975"/>
  <p:custShowLst>
    <p:custShow name="Departamento de Recaudación" id="0">
      <p:sldLst/>
    </p:custShow>
  </p:custShowLst>
  <p:defaultTextStyle>
    <a:defPPr>
      <a:defRPr lang="es-E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974">
          <p15:clr>
            <a:srgbClr val="A4A3A4"/>
          </p15:clr>
        </p15:guide>
        <p15:guide id="2" orient="horz" pos="935">
          <p15:clr>
            <a:srgbClr val="A4A3A4"/>
          </p15:clr>
        </p15:guide>
        <p15:guide id="3" pos="2880">
          <p15:clr>
            <a:srgbClr val="A4A3A4"/>
          </p15:clr>
        </p15:guide>
        <p15:guide id="4" pos="340">
          <p15:clr>
            <a:srgbClr val="A4A3A4"/>
          </p15:clr>
        </p15:guide>
        <p15:guide id="5" pos="5420">
          <p15:clr>
            <a:srgbClr val="A4A3A4"/>
          </p15:clr>
        </p15:guide>
      </p15:sldGuideLst>
    </p:ext>
    <p:ext uri="{2D200454-40CA-4A62-9FC3-DE9A4176ACB9}">
      <p15:notesGuideLst xmlns:p15="http://schemas.microsoft.com/office/powerpoint/2012/main">
        <p15:guide id="1" orient="horz" pos="3097">
          <p15:clr>
            <a:srgbClr val="A4A3A4"/>
          </p15:clr>
        </p15:guide>
        <p15:guide id="2" pos="20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55600C2" initials="I"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FF"/>
    <a:srgbClr val="993300"/>
    <a:srgbClr val="CCECFF"/>
    <a:srgbClr val="E6E7BD"/>
    <a:srgbClr val="63A5DB"/>
    <a:srgbClr val="AAD1F4"/>
    <a:srgbClr val="0033CC"/>
    <a:srgbClr val="5C2E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Estilo medio 4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30" autoAdjust="0"/>
    <p:restoredTop sz="83414" autoAdjust="0"/>
  </p:normalViewPr>
  <p:slideViewPr>
    <p:cSldViewPr showGuides="1">
      <p:cViewPr varScale="1">
        <p:scale>
          <a:sx n="73" d="100"/>
          <a:sy n="73" d="100"/>
        </p:scale>
        <p:origin x="-840" y="-90"/>
      </p:cViewPr>
      <p:guideLst>
        <p:guide orient="horz" pos="3974"/>
        <p:guide orient="horz" pos="935"/>
        <p:guide pos="2880"/>
        <p:guide pos="340"/>
        <p:guide pos="54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8070"/>
    </p:cViewPr>
  </p:sorterViewPr>
  <p:notesViewPr>
    <p:cSldViewPr showGuides="1">
      <p:cViewPr>
        <p:scale>
          <a:sx n="50" d="100"/>
          <a:sy n="50" d="100"/>
        </p:scale>
        <p:origin x="-2706" y="-864"/>
      </p:cViewPr>
      <p:guideLst>
        <p:guide orient="horz" pos="3097"/>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5DAAF8-AB9D-4F9E-A987-26011716C00E}" type="doc">
      <dgm:prSet loTypeId="urn:microsoft.com/office/officeart/2005/8/layout/lProcess3" loCatId="process" qsTypeId="urn:microsoft.com/office/officeart/2005/8/quickstyle/simple2" qsCatId="simple" csTypeId="urn:microsoft.com/office/officeart/2005/8/colors/accent2_2" csCatId="accent2" phldr="1"/>
      <dgm:spPr/>
      <dgm:t>
        <a:bodyPr/>
        <a:lstStyle/>
        <a:p>
          <a:endParaRPr lang="es-ES"/>
        </a:p>
      </dgm:t>
    </dgm:pt>
    <dgm:pt modelId="{835027E7-477A-4A26-8DBD-BB7788D4C3FD}">
      <dgm:prSet custT="1"/>
      <dgm:spPr>
        <a:solidFill>
          <a:schemeClr val="accent1">
            <a:lumMod val="20000"/>
            <a:lumOff val="80000"/>
          </a:schemeClr>
        </a:solidFill>
      </dgm:spPr>
      <dgm:t>
        <a:bodyPr/>
        <a:lstStyle/>
        <a:p>
          <a:pPr rtl="0"/>
          <a:r>
            <a:rPr lang="es-ES" sz="1600" b="1" dirty="0">
              <a:solidFill>
                <a:schemeClr val="accent1">
                  <a:lumMod val="75000"/>
                </a:schemeClr>
              </a:solidFill>
              <a:latin typeface="Calibri" pitchFamily="34" charset="0"/>
            </a:rPr>
            <a:t>Quién </a:t>
          </a:r>
        </a:p>
      </dgm:t>
    </dgm:pt>
    <dgm:pt modelId="{16BC3FA4-8971-4915-9835-0E627213067B}" type="parTrans" cxnId="{AA429E37-4661-4A3B-8912-A6A4EBE2C5E9}">
      <dgm:prSet/>
      <dgm:spPr/>
      <dgm:t>
        <a:bodyPr/>
        <a:lstStyle/>
        <a:p>
          <a:endParaRPr lang="es-ES"/>
        </a:p>
      </dgm:t>
    </dgm:pt>
    <dgm:pt modelId="{B8681E6A-58C2-45C2-8C03-E1A5BED5E0EC}" type="sibTrans" cxnId="{AA429E37-4661-4A3B-8912-A6A4EBE2C5E9}">
      <dgm:prSet/>
      <dgm:spPr/>
      <dgm:t>
        <a:bodyPr/>
        <a:lstStyle/>
        <a:p>
          <a:endParaRPr lang="es-ES"/>
        </a:p>
      </dgm:t>
    </dgm:pt>
    <dgm:pt modelId="{C668FA52-468A-4ED8-A3A5-CCB642492D03}">
      <dgm:prSet custT="1"/>
      <dgm:spPr>
        <a:solidFill>
          <a:schemeClr val="accent1">
            <a:lumMod val="20000"/>
            <a:lumOff val="80000"/>
          </a:schemeClr>
        </a:solidFill>
      </dgm:spPr>
      <dgm:t>
        <a:bodyPr/>
        <a:lstStyle/>
        <a:p>
          <a:pPr rtl="0"/>
          <a:r>
            <a:rPr lang="es-ES" sz="1600" b="1" dirty="0">
              <a:solidFill>
                <a:schemeClr val="accent1">
                  <a:lumMod val="75000"/>
                </a:schemeClr>
              </a:solidFill>
              <a:latin typeface="Calibri" pitchFamily="34" charset="0"/>
            </a:rPr>
            <a:t>Qué hace     </a:t>
          </a:r>
        </a:p>
      </dgm:t>
    </dgm:pt>
    <dgm:pt modelId="{0B09A9CB-F6ED-4D1B-B884-9262E924B3AF}" type="parTrans" cxnId="{715FD700-80CA-4600-B93B-14370BCBE012}">
      <dgm:prSet/>
      <dgm:spPr/>
      <dgm:t>
        <a:bodyPr/>
        <a:lstStyle/>
        <a:p>
          <a:endParaRPr lang="es-ES"/>
        </a:p>
      </dgm:t>
    </dgm:pt>
    <dgm:pt modelId="{ECEF006B-E995-4991-BCBB-BCB65B8B3D5B}" type="sibTrans" cxnId="{715FD700-80CA-4600-B93B-14370BCBE012}">
      <dgm:prSet/>
      <dgm:spPr/>
      <dgm:t>
        <a:bodyPr/>
        <a:lstStyle/>
        <a:p>
          <a:endParaRPr lang="es-ES"/>
        </a:p>
      </dgm:t>
    </dgm:pt>
    <dgm:pt modelId="{90E71328-2B84-4BEA-81AE-D346BC5E4ECF}">
      <dgm:prSet custT="1"/>
      <dgm:spPr>
        <a:solidFill>
          <a:schemeClr val="accent1">
            <a:lumMod val="20000"/>
            <a:lumOff val="80000"/>
          </a:schemeClr>
        </a:solidFill>
      </dgm:spPr>
      <dgm:t>
        <a:bodyPr/>
        <a:lstStyle/>
        <a:p>
          <a:pPr rtl="0"/>
          <a:r>
            <a:rPr lang="es-ES" sz="1600" b="1" dirty="0">
              <a:solidFill>
                <a:schemeClr val="accent1">
                  <a:lumMod val="75000"/>
                </a:schemeClr>
              </a:solidFill>
              <a:latin typeface="Calibri" pitchFamily="34" charset="0"/>
            </a:rPr>
            <a:t>Dónde</a:t>
          </a:r>
        </a:p>
      </dgm:t>
    </dgm:pt>
    <dgm:pt modelId="{0DECE68B-BDD7-4DBD-AFB2-2F6C7D5456E4}" type="parTrans" cxnId="{04EF3B08-11F6-45BC-BD89-E062AD3D8DE4}">
      <dgm:prSet/>
      <dgm:spPr/>
      <dgm:t>
        <a:bodyPr/>
        <a:lstStyle/>
        <a:p>
          <a:endParaRPr lang="es-ES"/>
        </a:p>
      </dgm:t>
    </dgm:pt>
    <dgm:pt modelId="{96BFFD88-3D81-4A11-AAD0-82C033B5AA58}" type="sibTrans" cxnId="{04EF3B08-11F6-45BC-BD89-E062AD3D8DE4}">
      <dgm:prSet/>
      <dgm:spPr/>
      <dgm:t>
        <a:bodyPr/>
        <a:lstStyle/>
        <a:p>
          <a:endParaRPr lang="es-ES"/>
        </a:p>
      </dgm:t>
    </dgm:pt>
    <dgm:pt modelId="{5CE611D2-99BB-486D-AD90-3E48945C7E98}">
      <dgm:prSet custT="1"/>
      <dgm:spPr>
        <a:solidFill>
          <a:schemeClr val="accent1">
            <a:lumMod val="20000"/>
            <a:lumOff val="80000"/>
          </a:schemeClr>
        </a:solidFill>
      </dgm:spPr>
      <dgm:t>
        <a:bodyPr/>
        <a:lstStyle/>
        <a:p>
          <a:pPr rtl="0"/>
          <a:r>
            <a:rPr lang="es-ES" sz="1600" b="1" dirty="0">
              <a:solidFill>
                <a:schemeClr val="accent1">
                  <a:lumMod val="75000"/>
                </a:schemeClr>
              </a:solidFill>
              <a:latin typeface="Calibri" pitchFamily="34" charset="0"/>
            </a:rPr>
            <a:t>Qué obligaciones. Periodicidad</a:t>
          </a:r>
        </a:p>
      </dgm:t>
    </dgm:pt>
    <dgm:pt modelId="{84785B21-52D2-450D-8114-3464B0320267}" type="parTrans" cxnId="{8FDA4628-6BE6-4641-9B20-170BFF43743D}">
      <dgm:prSet/>
      <dgm:spPr/>
      <dgm:t>
        <a:bodyPr/>
        <a:lstStyle/>
        <a:p>
          <a:endParaRPr lang="es-ES"/>
        </a:p>
      </dgm:t>
    </dgm:pt>
    <dgm:pt modelId="{F3BF07F9-AD5D-480F-9681-6943D2120B8A}" type="sibTrans" cxnId="{8FDA4628-6BE6-4641-9B20-170BFF43743D}">
      <dgm:prSet/>
      <dgm:spPr/>
      <dgm:t>
        <a:bodyPr/>
        <a:lstStyle/>
        <a:p>
          <a:endParaRPr lang="es-ES"/>
        </a:p>
      </dgm:t>
    </dgm:pt>
    <dgm:pt modelId="{92D50F6D-ABB7-4B61-8D77-FDAC4CEE140C}">
      <dgm:prSet custT="1"/>
      <dgm:spPr>
        <a:solidFill>
          <a:schemeClr val="accent1">
            <a:lumMod val="20000"/>
            <a:lumOff val="80000"/>
          </a:schemeClr>
        </a:solidFill>
      </dgm:spPr>
      <dgm:t>
        <a:bodyPr/>
        <a:lstStyle/>
        <a:p>
          <a:pPr rtl="0"/>
          <a:r>
            <a:rPr lang="es-ES" sz="1600" b="1" dirty="0">
              <a:solidFill>
                <a:schemeClr val="accent1">
                  <a:lumMod val="75000"/>
                </a:schemeClr>
              </a:solidFill>
              <a:latin typeface="Calibri" pitchFamily="34" charset="0"/>
            </a:rPr>
            <a:t>Competencia gestora </a:t>
          </a:r>
        </a:p>
      </dgm:t>
    </dgm:pt>
    <dgm:pt modelId="{864831F2-DE39-4A16-B02E-589329D4757A}" type="parTrans" cxnId="{6D6048FD-4662-4140-91DC-683247A1F51E}">
      <dgm:prSet/>
      <dgm:spPr/>
      <dgm:t>
        <a:bodyPr/>
        <a:lstStyle/>
        <a:p>
          <a:endParaRPr lang="es-ES"/>
        </a:p>
      </dgm:t>
    </dgm:pt>
    <dgm:pt modelId="{8EE4E240-520F-4269-A3C2-B8B01D102F4B}" type="sibTrans" cxnId="{6D6048FD-4662-4140-91DC-683247A1F51E}">
      <dgm:prSet/>
      <dgm:spPr/>
      <dgm:t>
        <a:bodyPr/>
        <a:lstStyle/>
        <a:p>
          <a:endParaRPr lang="es-ES"/>
        </a:p>
      </dgm:t>
    </dgm:pt>
    <dgm:pt modelId="{3DE52823-282D-4181-B1BC-CAA3B510C4E2}">
      <dgm:prSet custT="1"/>
      <dgm:spPr>
        <a:solidFill>
          <a:schemeClr val="accent1">
            <a:lumMod val="20000"/>
            <a:lumOff val="80000"/>
          </a:schemeClr>
        </a:solidFill>
      </dgm:spPr>
      <dgm:t>
        <a:bodyPr/>
        <a:lstStyle/>
        <a:p>
          <a:pPr algn="ctr" rtl="0"/>
          <a:r>
            <a:rPr lang="es-ES" sz="1600" b="1" dirty="0">
              <a:solidFill>
                <a:schemeClr val="accent1">
                  <a:lumMod val="75000"/>
                </a:schemeClr>
              </a:solidFill>
              <a:latin typeface="Calibri" pitchFamily="34" charset="0"/>
            </a:rPr>
            <a:t>CUMPLE O</a:t>
          </a:r>
          <a:r>
            <a:rPr lang="es-ES" sz="1100" b="1" dirty="0">
              <a:solidFill>
                <a:schemeClr val="accent1">
                  <a:lumMod val="75000"/>
                </a:schemeClr>
              </a:solidFill>
              <a:latin typeface="Calibri" pitchFamily="34" charset="0"/>
            </a:rPr>
            <a:t> NO CUMPLE</a:t>
          </a:r>
        </a:p>
      </dgm:t>
    </dgm:pt>
    <dgm:pt modelId="{7F40EB33-0D0B-4055-B499-3058FA97BD6C}" type="parTrans" cxnId="{BBADB392-C3CE-4169-90EF-6B6FBCDBA6EF}">
      <dgm:prSet/>
      <dgm:spPr/>
      <dgm:t>
        <a:bodyPr/>
        <a:lstStyle/>
        <a:p>
          <a:endParaRPr lang="es-ES"/>
        </a:p>
      </dgm:t>
    </dgm:pt>
    <dgm:pt modelId="{43DB5966-1302-4A3F-8DB8-3772789DDE11}" type="sibTrans" cxnId="{BBADB392-C3CE-4169-90EF-6B6FBCDBA6EF}">
      <dgm:prSet/>
      <dgm:spPr/>
      <dgm:t>
        <a:bodyPr/>
        <a:lstStyle/>
        <a:p>
          <a:endParaRPr lang="es-ES"/>
        </a:p>
      </dgm:t>
    </dgm:pt>
    <dgm:pt modelId="{7A141C68-1F7C-41BF-AC6E-F8BAB617800B}" type="pres">
      <dgm:prSet presAssocID="{955DAAF8-AB9D-4F9E-A987-26011716C00E}" presName="Name0" presStyleCnt="0">
        <dgm:presLayoutVars>
          <dgm:chPref val="3"/>
          <dgm:dir/>
          <dgm:animLvl val="lvl"/>
          <dgm:resizeHandles/>
        </dgm:presLayoutVars>
      </dgm:prSet>
      <dgm:spPr/>
    </dgm:pt>
    <dgm:pt modelId="{D30385A7-813F-4F68-A946-71C5F4BA25E5}" type="pres">
      <dgm:prSet presAssocID="{835027E7-477A-4A26-8DBD-BB7788D4C3FD}" presName="horFlow" presStyleCnt="0"/>
      <dgm:spPr/>
    </dgm:pt>
    <dgm:pt modelId="{13EC808A-F9E4-4F7B-9F10-7F3BC47D51FF}" type="pres">
      <dgm:prSet presAssocID="{835027E7-477A-4A26-8DBD-BB7788D4C3FD}" presName="bigChev" presStyleLbl="node1" presStyleIdx="0" presStyleCnt="6" custScaleX="259187" custLinFactNeighborX="-2736" custLinFactNeighborY="-8931"/>
      <dgm:spPr/>
    </dgm:pt>
    <dgm:pt modelId="{6287BAEF-70DB-4F2B-8546-12F24FBD7338}" type="pres">
      <dgm:prSet presAssocID="{835027E7-477A-4A26-8DBD-BB7788D4C3FD}" presName="vSp" presStyleCnt="0"/>
      <dgm:spPr/>
    </dgm:pt>
    <dgm:pt modelId="{CF9094DC-B38A-4DFB-88AD-40019F8578C7}" type="pres">
      <dgm:prSet presAssocID="{C668FA52-468A-4ED8-A3A5-CCB642492D03}" presName="horFlow" presStyleCnt="0"/>
      <dgm:spPr/>
    </dgm:pt>
    <dgm:pt modelId="{9C86F7D7-5174-43FA-826E-38F90FEBBFA0}" type="pres">
      <dgm:prSet presAssocID="{C668FA52-468A-4ED8-A3A5-CCB642492D03}" presName="bigChev" presStyleLbl="node1" presStyleIdx="1" presStyleCnt="6" custScaleX="259187" custLinFactNeighborX="-2736" custLinFactNeighborY="-8931"/>
      <dgm:spPr/>
    </dgm:pt>
    <dgm:pt modelId="{C2167AFC-2609-48DD-B113-CFE3487087F1}" type="pres">
      <dgm:prSet presAssocID="{C668FA52-468A-4ED8-A3A5-CCB642492D03}" presName="vSp" presStyleCnt="0"/>
      <dgm:spPr/>
    </dgm:pt>
    <dgm:pt modelId="{36B1F3DE-39EA-4C52-8E50-55818C625CB8}" type="pres">
      <dgm:prSet presAssocID="{90E71328-2B84-4BEA-81AE-D346BC5E4ECF}" presName="horFlow" presStyleCnt="0"/>
      <dgm:spPr/>
    </dgm:pt>
    <dgm:pt modelId="{E989F50A-5C58-49D4-B0FA-57077995F3E3}" type="pres">
      <dgm:prSet presAssocID="{90E71328-2B84-4BEA-81AE-D346BC5E4ECF}" presName="bigChev" presStyleLbl="node1" presStyleIdx="2" presStyleCnt="6" custScaleX="259187" custLinFactNeighborX="-2736" custLinFactNeighborY="-8931"/>
      <dgm:spPr/>
    </dgm:pt>
    <dgm:pt modelId="{C1A8C203-3AEF-48FB-8974-F04DE6FD551B}" type="pres">
      <dgm:prSet presAssocID="{90E71328-2B84-4BEA-81AE-D346BC5E4ECF}" presName="vSp" presStyleCnt="0"/>
      <dgm:spPr/>
    </dgm:pt>
    <dgm:pt modelId="{65B42892-2629-40F5-A840-C9CDD804724E}" type="pres">
      <dgm:prSet presAssocID="{5CE611D2-99BB-486D-AD90-3E48945C7E98}" presName="horFlow" presStyleCnt="0"/>
      <dgm:spPr/>
    </dgm:pt>
    <dgm:pt modelId="{B5F79025-99DB-4D6A-9C35-EA3490A211C3}" type="pres">
      <dgm:prSet presAssocID="{5CE611D2-99BB-486D-AD90-3E48945C7E98}" presName="bigChev" presStyleLbl="node1" presStyleIdx="3" presStyleCnt="6" custScaleX="259187" custLinFactNeighborX="-2736" custLinFactNeighborY="-8931"/>
      <dgm:spPr/>
    </dgm:pt>
    <dgm:pt modelId="{AAB87A21-87AF-44D6-8745-4F07138E1B89}" type="pres">
      <dgm:prSet presAssocID="{5CE611D2-99BB-486D-AD90-3E48945C7E98}" presName="vSp" presStyleCnt="0"/>
      <dgm:spPr/>
    </dgm:pt>
    <dgm:pt modelId="{DA62C562-6B02-4D57-8261-13C796A8C99E}" type="pres">
      <dgm:prSet presAssocID="{92D50F6D-ABB7-4B61-8D77-FDAC4CEE140C}" presName="horFlow" presStyleCnt="0"/>
      <dgm:spPr/>
    </dgm:pt>
    <dgm:pt modelId="{C9AC2627-EDD2-45DD-8584-E585390239CA}" type="pres">
      <dgm:prSet presAssocID="{92D50F6D-ABB7-4B61-8D77-FDAC4CEE140C}" presName="bigChev" presStyleLbl="node1" presStyleIdx="4" presStyleCnt="6" custScaleX="259187" custLinFactNeighborX="-2736" custLinFactNeighborY="-8931"/>
      <dgm:spPr/>
    </dgm:pt>
    <dgm:pt modelId="{0D9E1471-0FF9-48A3-8BD6-E249CE66F26F}" type="pres">
      <dgm:prSet presAssocID="{92D50F6D-ABB7-4B61-8D77-FDAC4CEE140C}" presName="vSp" presStyleCnt="0"/>
      <dgm:spPr/>
    </dgm:pt>
    <dgm:pt modelId="{0B1DF5FF-8CE6-4447-A49F-EA2E2F272A14}" type="pres">
      <dgm:prSet presAssocID="{3DE52823-282D-4181-B1BC-CAA3B510C4E2}" presName="horFlow" presStyleCnt="0"/>
      <dgm:spPr/>
    </dgm:pt>
    <dgm:pt modelId="{874FE63A-9383-4133-BE0E-BCA0D75BEEA2}" type="pres">
      <dgm:prSet presAssocID="{3DE52823-282D-4181-B1BC-CAA3B510C4E2}" presName="bigChev" presStyleLbl="node1" presStyleIdx="5" presStyleCnt="6" custScaleX="467221" custLinFactNeighborX="-2736" custLinFactNeighborY="-8931"/>
      <dgm:spPr/>
    </dgm:pt>
  </dgm:ptLst>
  <dgm:cxnLst>
    <dgm:cxn modelId="{6D6048FD-4662-4140-91DC-683247A1F51E}" srcId="{955DAAF8-AB9D-4F9E-A987-26011716C00E}" destId="{92D50F6D-ABB7-4B61-8D77-FDAC4CEE140C}" srcOrd="4" destOrd="0" parTransId="{864831F2-DE39-4A16-B02E-589329D4757A}" sibTransId="{8EE4E240-520F-4269-A3C2-B8B01D102F4B}"/>
    <dgm:cxn modelId="{B2AE1537-9715-43EB-A4BB-63D543EAA996}" type="presOf" srcId="{C668FA52-468A-4ED8-A3A5-CCB642492D03}" destId="{9C86F7D7-5174-43FA-826E-38F90FEBBFA0}" srcOrd="0" destOrd="0" presId="urn:microsoft.com/office/officeart/2005/8/layout/lProcess3"/>
    <dgm:cxn modelId="{51464070-78E6-41C6-A19A-4FF8D2DC756F}" type="presOf" srcId="{835027E7-477A-4A26-8DBD-BB7788D4C3FD}" destId="{13EC808A-F9E4-4F7B-9F10-7F3BC47D51FF}" srcOrd="0" destOrd="0" presId="urn:microsoft.com/office/officeart/2005/8/layout/lProcess3"/>
    <dgm:cxn modelId="{8FDA4628-6BE6-4641-9B20-170BFF43743D}" srcId="{955DAAF8-AB9D-4F9E-A987-26011716C00E}" destId="{5CE611D2-99BB-486D-AD90-3E48945C7E98}" srcOrd="3" destOrd="0" parTransId="{84785B21-52D2-450D-8114-3464B0320267}" sibTransId="{F3BF07F9-AD5D-480F-9681-6943D2120B8A}"/>
    <dgm:cxn modelId="{737064FC-DB69-4299-AE25-F3BF4F5F97DC}" type="presOf" srcId="{3DE52823-282D-4181-B1BC-CAA3B510C4E2}" destId="{874FE63A-9383-4133-BE0E-BCA0D75BEEA2}" srcOrd="0" destOrd="0" presId="urn:microsoft.com/office/officeart/2005/8/layout/lProcess3"/>
    <dgm:cxn modelId="{1B50BA37-3185-407A-B91B-93971E196E2F}" type="presOf" srcId="{5CE611D2-99BB-486D-AD90-3E48945C7E98}" destId="{B5F79025-99DB-4D6A-9C35-EA3490A211C3}" srcOrd="0" destOrd="0" presId="urn:microsoft.com/office/officeart/2005/8/layout/lProcess3"/>
    <dgm:cxn modelId="{04EF3B08-11F6-45BC-BD89-E062AD3D8DE4}" srcId="{955DAAF8-AB9D-4F9E-A987-26011716C00E}" destId="{90E71328-2B84-4BEA-81AE-D346BC5E4ECF}" srcOrd="2" destOrd="0" parTransId="{0DECE68B-BDD7-4DBD-AFB2-2F6C7D5456E4}" sibTransId="{96BFFD88-3D81-4A11-AAD0-82C033B5AA58}"/>
    <dgm:cxn modelId="{715FD700-80CA-4600-B93B-14370BCBE012}" srcId="{955DAAF8-AB9D-4F9E-A987-26011716C00E}" destId="{C668FA52-468A-4ED8-A3A5-CCB642492D03}" srcOrd="1" destOrd="0" parTransId="{0B09A9CB-F6ED-4D1B-B884-9262E924B3AF}" sibTransId="{ECEF006B-E995-4991-BCBB-BCB65B8B3D5B}"/>
    <dgm:cxn modelId="{77507249-7554-4262-B672-957AFEC952C1}" type="presOf" srcId="{92D50F6D-ABB7-4B61-8D77-FDAC4CEE140C}" destId="{C9AC2627-EDD2-45DD-8584-E585390239CA}" srcOrd="0" destOrd="0" presId="urn:microsoft.com/office/officeart/2005/8/layout/lProcess3"/>
    <dgm:cxn modelId="{5CE29E82-F07B-4F70-BF2D-5D0BFA1F483E}" type="presOf" srcId="{955DAAF8-AB9D-4F9E-A987-26011716C00E}" destId="{7A141C68-1F7C-41BF-AC6E-F8BAB617800B}" srcOrd="0" destOrd="0" presId="urn:microsoft.com/office/officeart/2005/8/layout/lProcess3"/>
    <dgm:cxn modelId="{BBADB392-C3CE-4169-90EF-6B6FBCDBA6EF}" srcId="{955DAAF8-AB9D-4F9E-A987-26011716C00E}" destId="{3DE52823-282D-4181-B1BC-CAA3B510C4E2}" srcOrd="5" destOrd="0" parTransId="{7F40EB33-0D0B-4055-B499-3058FA97BD6C}" sibTransId="{43DB5966-1302-4A3F-8DB8-3772789DDE11}"/>
    <dgm:cxn modelId="{AA429E37-4661-4A3B-8912-A6A4EBE2C5E9}" srcId="{955DAAF8-AB9D-4F9E-A987-26011716C00E}" destId="{835027E7-477A-4A26-8DBD-BB7788D4C3FD}" srcOrd="0" destOrd="0" parTransId="{16BC3FA4-8971-4915-9835-0E627213067B}" sibTransId="{B8681E6A-58C2-45C2-8C03-E1A5BED5E0EC}"/>
    <dgm:cxn modelId="{A607B50D-C709-47FA-82E7-EA4D747404A4}" type="presOf" srcId="{90E71328-2B84-4BEA-81AE-D346BC5E4ECF}" destId="{E989F50A-5C58-49D4-B0FA-57077995F3E3}" srcOrd="0" destOrd="0" presId="urn:microsoft.com/office/officeart/2005/8/layout/lProcess3"/>
    <dgm:cxn modelId="{9C8F2D82-E209-4600-B180-0E46414A5B97}" type="presParOf" srcId="{7A141C68-1F7C-41BF-AC6E-F8BAB617800B}" destId="{D30385A7-813F-4F68-A946-71C5F4BA25E5}" srcOrd="0" destOrd="0" presId="urn:microsoft.com/office/officeart/2005/8/layout/lProcess3"/>
    <dgm:cxn modelId="{48113A14-A833-4647-9613-4ADA68011A49}" type="presParOf" srcId="{D30385A7-813F-4F68-A946-71C5F4BA25E5}" destId="{13EC808A-F9E4-4F7B-9F10-7F3BC47D51FF}" srcOrd="0" destOrd="0" presId="urn:microsoft.com/office/officeart/2005/8/layout/lProcess3"/>
    <dgm:cxn modelId="{B2EDC12B-470B-4F5D-8A3D-CBD0A929AA33}" type="presParOf" srcId="{7A141C68-1F7C-41BF-AC6E-F8BAB617800B}" destId="{6287BAEF-70DB-4F2B-8546-12F24FBD7338}" srcOrd="1" destOrd="0" presId="urn:microsoft.com/office/officeart/2005/8/layout/lProcess3"/>
    <dgm:cxn modelId="{7BF1C765-E221-4971-B38D-E80491E1C314}" type="presParOf" srcId="{7A141C68-1F7C-41BF-AC6E-F8BAB617800B}" destId="{CF9094DC-B38A-4DFB-88AD-40019F8578C7}" srcOrd="2" destOrd="0" presId="urn:microsoft.com/office/officeart/2005/8/layout/lProcess3"/>
    <dgm:cxn modelId="{C2A10C02-D9A2-4B39-92FF-F81D74C51895}" type="presParOf" srcId="{CF9094DC-B38A-4DFB-88AD-40019F8578C7}" destId="{9C86F7D7-5174-43FA-826E-38F90FEBBFA0}" srcOrd="0" destOrd="0" presId="urn:microsoft.com/office/officeart/2005/8/layout/lProcess3"/>
    <dgm:cxn modelId="{06104685-DBBF-4E6E-B633-CE5568E14201}" type="presParOf" srcId="{7A141C68-1F7C-41BF-AC6E-F8BAB617800B}" destId="{C2167AFC-2609-48DD-B113-CFE3487087F1}" srcOrd="3" destOrd="0" presId="urn:microsoft.com/office/officeart/2005/8/layout/lProcess3"/>
    <dgm:cxn modelId="{3F27E267-C356-4AEE-884E-85CD6B02B829}" type="presParOf" srcId="{7A141C68-1F7C-41BF-AC6E-F8BAB617800B}" destId="{36B1F3DE-39EA-4C52-8E50-55818C625CB8}" srcOrd="4" destOrd="0" presId="urn:microsoft.com/office/officeart/2005/8/layout/lProcess3"/>
    <dgm:cxn modelId="{3F749FFF-DCC2-4AD2-8D3B-DEEAADB170AE}" type="presParOf" srcId="{36B1F3DE-39EA-4C52-8E50-55818C625CB8}" destId="{E989F50A-5C58-49D4-B0FA-57077995F3E3}" srcOrd="0" destOrd="0" presId="urn:microsoft.com/office/officeart/2005/8/layout/lProcess3"/>
    <dgm:cxn modelId="{17D89E72-C912-4640-BE54-03919B4A1073}" type="presParOf" srcId="{7A141C68-1F7C-41BF-AC6E-F8BAB617800B}" destId="{C1A8C203-3AEF-48FB-8974-F04DE6FD551B}" srcOrd="5" destOrd="0" presId="urn:microsoft.com/office/officeart/2005/8/layout/lProcess3"/>
    <dgm:cxn modelId="{C9E81793-DA27-41F5-9FFA-9C02A8392685}" type="presParOf" srcId="{7A141C68-1F7C-41BF-AC6E-F8BAB617800B}" destId="{65B42892-2629-40F5-A840-C9CDD804724E}" srcOrd="6" destOrd="0" presId="urn:microsoft.com/office/officeart/2005/8/layout/lProcess3"/>
    <dgm:cxn modelId="{5AA22526-4705-45E6-A688-0FA4BB4D969A}" type="presParOf" srcId="{65B42892-2629-40F5-A840-C9CDD804724E}" destId="{B5F79025-99DB-4D6A-9C35-EA3490A211C3}" srcOrd="0" destOrd="0" presId="urn:microsoft.com/office/officeart/2005/8/layout/lProcess3"/>
    <dgm:cxn modelId="{DAB8ACD3-4528-44A0-B9C6-0FC94EA9070F}" type="presParOf" srcId="{7A141C68-1F7C-41BF-AC6E-F8BAB617800B}" destId="{AAB87A21-87AF-44D6-8745-4F07138E1B89}" srcOrd="7" destOrd="0" presId="urn:microsoft.com/office/officeart/2005/8/layout/lProcess3"/>
    <dgm:cxn modelId="{5793BF56-0FDC-4A53-80A2-662E02556EA3}" type="presParOf" srcId="{7A141C68-1F7C-41BF-AC6E-F8BAB617800B}" destId="{DA62C562-6B02-4D57-8261-13C796A8C99E}" srcOrd="8" destOrd="0" presId="urn:microsoft.com/office/officeart/2005/8/layout/lProcess3"/>
    <dgm:cxn modelId="{B75627C5-C31B-4165-BB28-7B8A8CB566C1}" type="presParOf" srcId="{DA62C562-6B02-4D57-8261-13C796A8C99E}" destId="{C9AC2627-EDD2-45DD-8584-E585390239CA}" srcOrd="0" destOrd="0" presId="urn:microsoft.com/office/officeart/2005/8/layout/lProcess3"/>
    <dgm:cxn modelId="{6D6F9B0F-9FCA-40AB-A0B7-72F3DA5C04DD}" type="presParOf" srcId="{7A141C68-1F7C-41BF-AC6E-F8BAB617800B}" destId="{0D9E1471-0FF9-48A3-8BD6-E249CE66F26F}" srcOrd="9" destOrd="0" presId="urn:microsoft.com/office/officeart/2005/8/layout/lProcess3"/>
    <dgm:cxn modelId="{65907A3E-D5AC-41A4-8AFE-7060B6BE74A4}" type="presParOf" srcId="{7A141C68-1F7C-41BF-AC6E-F8BAB617800B}" destId="{0B1DF5FF-8CE6-4447-A49F-EA2E2F272A14}" srcOrd="10" destOrd="0" presId="urn:microsoft.com/office/officeart/2005/8/layout/lProcess3"/>
    <dgm:cxn modelId="{68E3F6C9-193B-496D-B127-D4266FC52E2A}" type="presParOf" srcId="{0B1DF5FF-8CE6-4447-A49F-EA2E2F272A14}" destId="{874FE63A-9383-4133-BE0E-BCA0D75BEEA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E67C1E-AEE1-4CD1-AB69-2E1C13C6BA5F}" type="doc">
      <dgm:prSet loTypeId="urn:microsoft.com/office/officeart/2005/8/layout/cycle5" loCatId="cycle" qsTypeId="urn:microsoft.com/office/officeart/2005/8/quickstyle/simple3" qsCatId="simple" csTypeId="urn:microsoft.com/office/officeart/2005/8/colors/colorful4" csCatId="colorful" phldr="1"/>
      <dgm:spPr/>
      <dgm:t>
        <a:bodyPr/>
        <a:lstStyle/>
        <a:p>
          <a:endParaRPr lang="es-ES"/>
        </a:p>
      </dgm:t>
    </dgm:pt>
    <dgm:pt modelId="{5760092B-A069-463F-BD63-A1FE4F324977}">
      <dgm:prSet custT="1"/>
      <dgm:spPr>
        <a:solidFill>
          <a:schemeClr val="bg1">
            <a:lumMod val="85000"/>
          </a:schemeClr>
        </a:solidFill>
      </dgm:spPr>
      <dgm:t>
        <a:bodyPr/>
        <a:lstStyle/>
        <a:p>
          <a:pPr algn="ctr" rtl="0"/>
          <a:r>
            <a:rPr lang="es-ES" sz="2000" dirty="0">
              <a:solidFill>
                <a:schemeClr val="accent1">
                  <a:lumMod val="75000"/>
                </a:schemeClr>
              </a:solidFill>
              <a:latin typeface="Arial" pitchFamily="34" charset="0"/>
              <a:cs typeface="Arial" pitchFamily="34" charset="0"/>
            </a:rPr>
            <a:t>La formación  y mantenimiento </a:t>
          </a:r>
        </a:p>
      </dgm:t>
    </dgm:pt>
    <dgm:pt modelId="{C4B4B679-F1F9-4774-80D5-F1265F75A407}" type="parTrans" cxnId="{A3F02DBC-BD80-483F-846A-B63936217F4C}">
      <dgm:prSet/>
      <dgm:spPr/>
      <dgm:t>
        <a:bodyPr/>
        <a:lstStyle/>
        <a:p>
          <a:pPr algn="ctr"/>
          <a:endParaRPr lang="es-ES">
            <a:solidFill>
              <a:schemeClr val="accent1">
                <a:lumMod val="75000"/>
              </a:schemeClr>
            </a:solidFill>
          </a:endParaRPr>
        </a:p>
      </dgm:t>
    </dgm:pt>
    <dgm:pt modelId="{4A52F8B0-E55F-42B7-A82E-F21E418E4C06}" type="sibTrans" cxnId="{A3F02DBC-BD80-483F-846A-B63936217F4C}">
      <dgm:prSet/>
      <dgm:spPr/>
      <dgm:t>
        <a:bodyPr/>
        <a:lstStyle/>
        <a:p>
          <a:pPr algn="ctr"/>
          <a:endParaRPr lang="es-ES">
            <a:solidFill>
              <a:schemeClr val="accent1">
                <a:lumMod val="75000"/>
              </a:schemeClr>
            </a:solidFill>
          </a:endParaRPr>
        </a:p>
      </dgm:t>
    </dgm:pt>
    <dgm:pt modelId="{F4A4EB07-B3E0-41DA-A0FB-2E71039F37B0}">
      <dgm:prSet custT="1"/>
      <dgm:spPr/>
      <dgm:t>
        <a:bodyPr/>
        <a:lstStyle/>
        <a:p>
          <a:pPr algn="ctr" rtl="0"/>
          <a:r>
            <a:rPr lang="es-ES" sz="2000" dirty="0">
              <a:solidFill>
                <a:schemeClr val="bg1"/>
              </a:solidFill>
              <a:latin typeface="Arial" pitchFamily="34" charset="0"/>
              <a:cs typeface="Arial" pitchFamily="34" charset="0"/>
            </a:rPr>
            <a:t>Alta censal</a:t>
          </a:r>
        </a:p>
      </dgm:t>
    </dgm:pt>
    <dgm:pt modelId="{D5EDAC73-26A7-49BC-B75C-9727721D2FD3}" type="parTrans" cxnId="{10BE8937-60E4-4458-901E-264F1B23D42D}">
      <dgm:prSet/>
      <dgm:spPr/>
      <dgm:t>
        <a:bodyPr/>
        <a:lstStyle/>
        <a:p>
          <a:pPr algn="ctr"/>
          <a:endParaRPr lang="es-ES">
            <a:solidFill>
              <a:schemeClr val="accent1">
                <a:lumMod val="75000"/>
              </a:schemeClr>
            </a:solidFill>
          </a:endParaRPr>
        </a:p>
      </dgm:t>
    </dgm:pt>
    <dgm:pt modelId="{8C68E74D-5D8F-4365-B5AD-9C118DFC37F4}" type="sibTrans" cxnId="{10BE8937-60E4-4458-901E-264F1B23D42D}">
      <dgm:prSet/>
      <dgm:spPr/>
      <dgm:t>
        <a:bodyPr/>
        <a:lstStyle/>
        <a:p>
          <a:pPr algn="ctr"/>
          <a:endParaRPr lang="es-ES">
            <a:solidFill>
              <a:schemeClr val="accent1">
                <a:lumMod val="75000"/>
              </a:schemeClr>
            </a:solidFill>
          </a:endParaRPr>
        </a:p>
      </dgm:t>
    </dgm:pt>
    <dgm:pt modelId="{AB927A00-E1BA-46E4-9E64-657A22AB5C6E}">
      <dgm:prSet custT="1"/>
      <dgm:spPr/>
      <dgm:t>
        <a:bodyPr/>
        <a:lstStyle/>
        <a:p>
          <a:pPr algn="ctr" rtl="0"/>
          <a:r>
            <a:rPr lang="es-ES" sz="2000" dirty="0">
              <a:solidFill>
                <a:schemeClr val="bg1"/>
              </a:solidFill>
              <a:latin typeface="Arial" pitchFamily="34" charset="0"/>
              <a:cs typeface="Arial" pitchFamily="34" charset="0"/>
            </a:rPr>
            <a:t>Modificación de datos censales</a:t>
          </a:r>
        </a:p>
      </dgm:t>
    </dgm:pt>
    <dgm:pt modelId="{9C682883-FF0F-4139-A28E-3A7C122755C1}" type="parTrans" cxnId="{FBC38DB1-5DE1-44DC-806F-D057092F1864}">
      <dgm:prSet/>
      <dgm:spPr/>
      <dgm:t>
        <a:bodyPr/>
        <a:lstStyle/>
        <a:p>
          <a:pPr algn="ctr"/>
          <a:endParaRPr lang="es-ES">
            <a:solidFill>
              <a:schemeClr val="accent1">
                <a:lumMod val="75000"/>
              </a:schemeClr>
            </a:solidFill>
          </a:endParaRPr>
        </a:p>
      </dgm:t>
    </dgm:pt>
    <dgm:pt modelId="{F8CC7B9E-F7BD-4728-BBFB-AFAF5A26C633}" type="sibTrans" cxnId="{FBC38DB1-5DE1-44DC-806F-D057092F1864}">
      <dgm:prSet/>
      <dgm:spPr/>
      <dgm:t>
        <a:bodyPr/>
        <a:lstStyle/>
        <a:p>
          <a:pPr algn="ctr"/>
          <a:endParaRPr lang="es-ES">
            <a:solidFill>
              <a:schemeClr val="accent1">
                <a:lumMod val="75000"/>
              </a:schemeClr>
            </a:solidFill>
          </a:endParaRPr>
        </a:p>
      </dgm:t>
    </dgm:pt>
    <dgm:pt modelId="{91B295CA-42DE-4C62-A20E-EAFF9C7CA619}">
      <dgm:prSet custT="1"/>
      <dgm:spPr/>
      <dgm:t>
        <a:bodyPr/>
        <a:lstStyle/>
        <a:p>
          <a:pPr algn="ctr" rtl="0"/>
          <a:r>
            <a:rPr lang="es-ES" sz="2000" dirty="0">
              <a:solidFill>
                <a:schemeClr val="bg1"/>
              </a:solidFill>
              <a:latin typeface="Arial" pitchFamily="34" charset="0"/>
              <a:cs typeface="Arial" pitchFamily="34" charset="0"/>
            </a:rPr>
            <a:t>Baja en el censo </a:t>
          </a:r>
        </a:p>
      </dgm:t>
    </dgm:pt>
    <dgm:pt modelId="{F7C4EF25-B13E-492F-A78F-566483DFF0C6}" type="parTrans" cxnId="{FF78A962-F2E0-4DBD-8885-1763F7F55C11}">
      <dgm:prSet/>
      <dgm:spPr/>
      <dgm:t>
        <a:bodyPr/>
        <a:lstStyle/>
        <a:p>
          <a:pPr algn="ctr"/>
          <a:endParaRPr lang="es-ES">
            <a:solidFill>
              <a:schemeClr val="accent1">
                <a:lumMod val="75000"/>
              </a:schemeClr>
            </a:solidFill>
          </a:endParaRPr>
        </a:p>
      </dgm:t>
    </dgm:pt>
    <dgm:pt modelId="{7EF55336-F885-419C-AE3B-EB4AC19F84F7}" type="sibTrans" cxnId="{FF78A962-F2E0-4DBD-8885-1763F7F55C11}">
      <dgm:prSet/>
      <dgm:spPr/>
      <dgm:t>
        <a:bodyPr/>
        <a:lstStyle/>
        <a:p>
          <a:pPr algn="ctr"/>
          <a:endParaRPr lang="es-ES">
            <a:solidFill>
              <a:schemeClr val="accent1">
                <a:lumMod val="75000"/>
              </a:schemeClr>
            </a:solidFill>
          </a:endParaRPr>
        </a:p>
      </dgm:t>
    </dgm:pt>
    <dgm:pt modelId="{FC357032-509C-4084-A908-207C04038E97}" type="pres">
      <dgm:prSet presAssocID="{3FE67C1E-AEE1-4CD1-AB69-2E1C13C6BA5F}" presName="cycle" presStyleCnt="0">
        <dgm:presLayoutVars>
          <dgm:dir/>
          <dgm:resizeHandles val="exact"/>
        </dgm:presLayoutVars>
      </dgm:prSet>
      <dgm:spPr/>
    </dgm:pt>
    <dgm:pt modelId="{F91363CE-D909-4CDB-B2C8-0B66570EA60E}" type="pres">
      <dgm:prSet presAssocID="{5760092B-A069-463F-BD63-A1FE4F324977}" presName="node" presStyleLbl="node1" presStyleIdx="0" presStyleCnt="4" custScaleX="204389" custScaleY="92193">
        <dgm:presLayoutVars>
          <dgm:bulletEnabled val="1"/>
        </dgm:presLayoutVars>
      </dgm:prSet>
      <dgm:spPr/>
    </dgm:pt>
    <dgm:pt modelId="{43ADC71A-F80F-45A9-8BAB-54056A619EF1}" type="pres">
      <dgm:prSet presAssocID="{5760092B-A069-463F-BD63-A1FE4F324977}" presName="spNode" presStyleCnt="0"/>
      <dgm:spPr/>
    </dgm:pt>
    <dgm:pt modelId="{643D9EE4-4CA9-4F39-8C58-740E863882CC}" type="pres">
      <dgm:prSet presAssocID="{4A52F8B0-E55F-42B7-A82E-F21E418E4C06}" presName="sibTrans" presStyleLbl="sibTrans1D1" presStyleIdx="0" presStyleCnt="4"/>
      <dgm:spPr/>
    </dgm:pt>
    <dgm:pt modelId="{56FE142E-18C8-4BC2-BAE1-9AD4FF4CE57E}" type="pres">
      <dgm:prSet presAssocID="{F4A4EB07-B3E0-41DA-A0FB-2E71039F37B0}" presName="node" presStyleLbl="node1" presStyleIdx="1" presStyleCnt="4" custScaleX="136315" custScaleY="107386">
        <dgm:presLayoutVars>
          <dgm:bulletEnabled val="1"/>
        </dgm:presLayoutVars>
      </dgm:prSet>
      <dgm:spPr/>
    </dgm:pt>
    <dgm:pt modelId="{EA30D3B6-F162-431C-B6CD-B8E48B0EB7B6}" type="pres">
      <dgm:prSet presAssocID="{F4A4EB07-B3E0-41DA-A0FB-2E71039F37B0}" presName="spNode" presStyleCnt="0"/>
      <dgm:spPr/>
    </dgm:pt>
    <dgm:pt modelId="{4F2547B7-456F-4AB2-9CE6-F164EAEFE07B}" type="pres">
      <dgm:prSet presAssocID="{8C68E74D-5D8F-4365-B5AD-9C118DFC37F4}" presName="sibTrans" presStyleLbl="sibTrans1D1" presStyleIdx="1" presStyleCnt="4"/>
      <dgm:spPr/>
    </dgm:pt>
    <dgm:pt modelId="{8FEA8A85-9778-432D-90B5-9AC63245C602}" type="pres">
      <dgm:prSet presAssocID="{AB927A00-E1BA-46E4-9E64-657A22AB5C6E}" presName="node" presStyleLbl="node1" presStyleIdx="2" presStyleCnt="4" custScaleX="136315" custScaleY="69111">
        <dgm:presLayoutVars>
          <dgm:bulletEnabled val="1"/>
        </dgm:presLayoutVars>
      </dgm:prSet>
      <dgm:spPr/>
    </dgm:pt>
    <dgm:pt modelId="{3BA10710-792D-46AB-AF3F-4E08B782ADD1}" type="pres">
      <dgm:prSet presAssocID="{AB927A00-E1BA-46E4-9E64-657A22AB5C6E}" presName="spNode" presStyleCnt="0"/>
      <dgm:spPr/>
    </dgm:pt>
    <dgm:pt modelId="{8661E75F-3EB2-449F-8E01-B802D406729A}" type="pres">
      <dgm:prSet presAssocID="{F8CC7B9E-F7BD-4728-BBFB-AFAF5A26C633}" presName="sibTrans" presStyleLbl="sibTrans1D1" presStyleIdx="2" presStyleCnt="4"/>
      <dgm:spPr/>
    </dgm:pt>
    <dgm:pt modelId="{C77FD958-16D8-4F62-97AC-9D32244ECCC0}" type="pres">
      <dgm:prSet presAssocID="{91B295CA-42DE-4C62-A20E-EAFF9C7CA619}" presName="node" presStyleLbl="node1" presStyleIdx="3" presStyleCnt="4" custScaleX="136315" custScaleY="97297">
        <dgm:presLayoutVars>
          <dgm:bulletEnabled val="1"/>
        </dgm:presLayoutVars>
      </dgm:prSet>
      <dgm:spPr/>
    </dgm:pt>
    <dgm:pt modelId="{B210239A-ADBC-4774-92F2-9BFD8FD5C286}" type="pres">
      <dgm:prSet presAssocID="{91B295CA-42DE-4C62-A20E-EAFF9C7CA619}" presName="spNode" presStyleCnt="0"/>
      <dgm:spPr/>
    </dgm:pt>
    <dgm:pt modelId="{E815AB15-2183-44E6-A4D3-9AAEB2AC266A}" type="pres">
      <dgm:prSet presAssocID="{7EF55336-F885-419C-AE3B-EB4AC19F84F7}" presName="sibTrans" presStyleLbl="sibTrans1D1" presStyleIdx="3" presStyleCnt="4"/>
      <dgm:spPr/>
    </dgm:pt>
  </dgm:ptLst>
  <dgm:cxnLst>
    <dgm:cxn modelId="{FBC38DB1-5DE1-44DC-806F-D057092F1864}" srcId="{3FE67C1E-AEE1-4CD1-AB69-2E1C13C6BA5F}" destId="{AB927A00-E1BA-46E4-9E64-657A22AB5C6E}" srcOrd="2" destOrd="0" parTransId="{9C682883-FF0F-4139-A28E-3A7C122755C1}" sibTransId="{F8CC7B9E-F7BD-4728-BBFB-AFAF5A26C633}"/>
    <dgm:cxn modelId="{FAED9596-BE6F-4611-851A-289D1CD25E65}" type="presOf" srcId="{8C68E74D-5D8F-4365-B5AD-9C118DFC37F4}" destId="{4F2547B7-456F-4AB2-9CE6-F164EAEFE07B}" srcOrd="0" destOrd="0" presId="urn:microsoft.com/office/officeart/2005/8/layout/cycle5"/>
    <dgm:cxn modelId="{FF78A962-F2E0-4DBD-8885-1763F7F55C11}" srcId="{3FE67C1E-AEE1-4CD1-AB69-2E1C13C6BA5F}" destId="{91B295CA-42DE-4C62-A20E-EAFF9C7CA619}" srcOrd="3" destOrd="0" parTransId="{F7C4EF25-B13E-492F-A78F-566483DFF0C6}" sibTransId="{7EF55336-F885-419C-AE3B-EB4AC19F84F7}"/>
    <dgm:cxn modelId="{4AFB6360-E33F-4E0D-8C35-EE61CD3F4177}" type="presOf" srcId="{5760092B-A069-463F-BD63-A1FE4F324977}" destId="{F91363CE-D909-4CDB-B2C8-0B66570EA60E}" srcOrd="0" destOrd="0" presId="urn:microsoft.com/office/officeart/2005/8/layout/cycle5"/>
    <dgm:cxn modelId="{90C0FC25-F073-4F7A-834F-9A4884BAAE3C}" type="presOf" srcId="{4A52F8B0-E55F-42B7-A82E-F21E418E4C06}" destId="{643D9EE4-4CA9-4F39-8C58-740E863882CC}" srcOrd="0" destOrd="0" presId="urn:microsoft.com/office/officeart/2005/8/layout/cycle5"/>
    <dgm:cxn modelId="{6C1DB5D9-7CD1-4935-8CA8-CD675FE68AD7}" type="presOf" srcId="{3FE67C1E-AEE1-4CD1-AB69-2E1C13C6BA5F}" destId="{FC357032-509C-4084-A908-207C04038E97}" srcOrd="0" destOrd="0" presId="urn:microsoft.com/office/officeart/2005/8/layout/cycle5"/>
    <dgm:cxn modelId="{A3F02DBC-BD80-483F-846A-B63936217F4C}" srcId="{3FE67C1E-AEE1-4CD1-AB69-2E1C13C6BA5F}" destId="{5760092B-A069-463F-BD63-A1FE4F324977}" srcOrd="0" destOrd="0" parTransId="{C4B4B679-F1F9-4774-80D5-F1265F75A407}" sibTransId="{4A52F8B0-E55F-42B7-A82E-F21E418E4C06}"/>
    <dgm:cxn modelId="{1406C399-337F-4765-BCC6-5F61D3053137}" type="presOf" srcId="{F4A4EB07-B3E0-41DA-A0FB-2E71039F37B0}" destId="{56FE142E-18C8-4BC2-BAE1-9AD4FF4CE57E}" srcOrd="0" destOrd="0" presId="urn:microsoft.com/office/officeart/2005/8/layout/cycle5"/>
    <dgm:cxn modelId="{AB96091D-5F3E-491B-8E0B-3DBA6F820F1D}" type="presOf" srcId="{7EF55336-F885-419C-AE3B-EB4AC19F84F7}" destId="{E815AB15-2183-44E6-A4D3-9AAEB2AC266A}" srcOrd="0" destOrd="0" presId="urn:microsoft.com/office/officeart/2005/8/layout/cycle5"/>
    <dgm:cxn modelId="{10BE8937-60E4-4458-901E-264F1B23D42D}" srcId="{3FE67C1E-AEE1-4CD1-AB69-2E1C13C6BA5F}" destId="{F4A4EB07-B3E0-41DA-A0FB-2E71039F37B0}" srcOrd="1" destOrd="0" parTransId="{D5EDAC73-26A7-49BC-B75C-9727721D2FD3}" sibTransId="{8C68E74D-5D8F-4365-B5AD-9C118DFC37F4}"/>
    <dgm:cxn modelId="{A59D5042-D4DD-40E7-8660-11F794C1DAC1}" type="presOf" srcId="{AB927A00-E1BA-46E4-9E64-657A22AB5C6E}" destId="{8FEA8A85-9778-432D-90B5-9AC63245C602}" srcOrd="0" destOrd="0" presId="urn:microsoft.com/office/officeart/2005/8/layout/cycle5"/>
    <dgm:cxn modelId="{43718126-8C4D-4CDC-AE4F-BEA0ABEBD600}" type="presOf" srcId="{91B295CA-42DE-4C62-A20E-EAFF9C7CA619}" destId="{C77FD958-16D8-4F62-97AC-9D32244ECCC0}" srcOrd="0" destOrd="0" presId="urn:microsoft.com/office/officeart/2005/8/layout/cycle5"/>
    <dgm:cxn modelId="{9D8184E4-4AC0-4D91-A90B-B5F2932E8552}" type="presOf" srcId="{F8CC7B9E-F7BD-4728-BBFB-AFAF5A26C633}" destId="{8661E75F-3EB2-449F-8E01-B802D406729A}" srcOrd="0" destOrd="0" presId="urn:microsoft.com/office/officeart/2005/8/layout/cycle5"/>
    <dgm:cxn modelId="{9C7B2420-4FB3-4217-8A02-8D228E6401D0}" type="presParOf" srcId="{FC357032-509C-4084-A908-207C04038E97}" destId="{F91363CE-D909-4CDB-B2C8-0B66570EA60E}" srcOrd="0" destOrd="0" presId="urn:microsoft.com/office/officeart/2005/8/layout/cycle5"/>
    <dgm:cxn modelId="{A4D66087-FDA6-4758-9002-EE711AC9E4DA}" type="presParOf" srcId="{FC357032-509C-4084-A908-207C04038E97}" destId="{43ADC71A-F80F-45A9-8BAB-54056A619EF1}" srcOrd="1" destOrd="0" presId="urn:microsoft.com/office/officeart/2005/8/layout/cycle5"/>
    <dgm:cxn modelId="{13E65583-BA77-4A59-A570-527D87D6DA7D}" type="presParOf" srcId="{FC357032-509C-4084-A908-207C04038E97}" destId="{643D9EE4-4CA9-4F39-8C58-740E863882CC}" srcOrd="2" destOrd="0" presId="urn:microsoft.com/office/officeart/2005/8/layout/cycle5"/>
    <dgm:cxn modelId="{C21C8D77-E9A9-4265-A87C-CF28A739CCD4}" type="presParOf" srcId="{FC357032-509C-4084-A908-207C04038E97}" destId="{56FE142E-18C8-4BC2-BAE1-9AD4FF4CE57E}" srcOrd="3" destOrd="0" presId="urn:microsoft.com/office/officeart/2005/8/layout/cycle5"/>
    <dgm:cxn modelId="{548D5977-7B6A-4B8A-A2A9-E5CAACE3EECC}" type="presParOf" srcId="{FC357032-509C-4084-A908-207C04038E97}" destId="{EA30D3B6-F162-431C-B6CD-B8E48B0EB7B6}" srcOrd="4" destOrd="0" presId="urn:microsoft.com/office/officeart/2005/8/layout/cycle5"/>
    <dgm:cxn modelId="{3B242DE8-51A7-40AD-98F5-D2C721616C72}" type="presParOf" srcId="{FC357032-509C-4084-A908-207C04038E97}" destId="{4F2547B7-456F-4AB2-9CE6-F164EAEFE07B}" srcOrd="5" destOrd="0" presId="urn:microsoft.com/office/officeart/2005/8/layout/cycle5"/>
    <dgm:cxn modelId="{D7B5AC1D-92D0-46B0-83B7-D2AD51A39814}" type="presParOf" srcId="{FC357032-509C-4084-A908-207C04038E97}" destId="{8FEA8A85-9778-432D-90B5-9AC63245C602}" srcOrd="6" destOrd="0" presId="urn:microsoft.com/office/officeart/2005/8/layout/cycle5"/>
    <dgm:cxn modelId="{12D4E0F4-A1EF-4F0B-A4D8-EF1246FA3EC1}" type="presParOf" srcId="{FC357032-509C-4084-A908-207C04038E97}" destId="{3BA10710-792D-46AB-AF3F-4E08B782ADD1}" srcOrd="7" destOrd="0" presId="urn:microsoft.com/office/officeart/2005/8/layout/cycle5"/>
    <dgm:cxn modelId="{30C1919C-8DDA-463C-9D96-CEAD8202595F}" type="presParOf" srcId="{FC357032-509C-4084-A908-207C04038E97}" destId="{8661E75F-3EB2-449F-8E01-B802D406729A}" srcOrd="8" destOrd="0" presId="urn:microsoft.com/office/officeart/2005/8/layout/cycle5"/>
    <dgm:cxn modelId="{81637263-F2E7-48BB-BC6C-9C674B74C08B}" type="presParOf" srcId="{FC357032-509C-4084-A908-207C04038E97}" destId="{C77FD958-16D8-4F62-97AC-9D32244ECCC0}" srcOrd="9" destOrd="0" presId="urn:microsoft.com/office/officeart/2005/8/layout/cycle5"/>
    <dgm:cxn modelId="{E31A6029-EEC8-4F85-9D7C-0601B73869C8}" type="presParOf" srcId="{FC357032-509C-4084-A908-207C04038E97}" destId="{B210239A-ADBC-4774-92F2-9BFD8FD5C286}" srcOrd="10" destOrd="0" presId="urn:microsoft.com/office/officeart/2005/8/layout/cycle5"/>
    <dgm:cxn modelId="{5E6FE704-903C-4ADE-9375-6EEA3D09D213}" type="presParOf" srcId="{FC357032-509C-4084-A908-207C04038E97}" destId="{E815AB15-2183-44E6-A4D3-9AAEB2AC266A}" srcOrd="11"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EC808A-F9E4-4F7B-9F10-7F3BC47D51FF}">
      <dsp:nvSpPr>
        <dsp:cNvPr id="0" name=""/>
        <dsp:cNvSpPr/>
      </dsp:nvSpPr>
      <dsp:spPr>
        <a:xfrm>
          <a:off x="621434" y="0"/>
          <a:ext cx="3612493" cy="557511"/>
        </a:xfrm>
        <a:prstGeom prst="chevron">
          <a:avLst/>
        </a:prstGeom>
        <a:solidFill>
          <a:schemeClr val="accent1">
            <a:lumMod val="20000"/>
            <a:lumOff val="8000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sz="1600" b="1" kern="1200" dirty="0">
              <a:solidFill>
                <a:schemeClr val="accent1">
                  <a:lumMod val="75000"/>
                </a:schemeClr>
              </a:solidFill>
              <a:latin typeface="Calibri" pitchFamily="34" charset="0"/>
            </a:rPr>
            <a:t>Quién </a:t>
          </a:r>
        </a:p>
      </dsp:txBody>
      <dsp:txXfrm>
        <a:off x="621434" y="0"/>
        <a:ext cx="3612493" cy="557511"/>
      </dsp:txXfrm>
    </dsp:sp>
    <dsp:sp modelId="{9C86F7D7-5174-43FA-826E-38F90FEBBFA0}">
      <dsp:nvSpPr>
        <dsp:cNvPr id="0" name=""/>
        <dsp:cNvSpPr/>
      </dsp:nvSpPr>
      <dsp:spPr>
        <a:xfrm>
          <a:off x="621434" y="586248"/>
          <a:ext cx="3612493" cy="557511"/>
        </a:xfrm>
        <a:prstGeom prst="chevron">
          <a:avLst/>
        </a:prstGeom>
        <a:solidFill>
          <a:schemeClr val="accent1">
            <a:lumMod val="20000"/>
            <a:lumOff val="8000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sz="1600" b="1" kern="1200" dirty="0">
              <a:solidFill>
                <a:schemeClr val="accent1">
                  <a:lumMod val="75000"/>
                </a:schemeClr>
              </a:solidFill>
              <a:latin typeface="Calibri" pitchFamily="34" charset="0"/>
            </a:rPr>
            <a:t>Qué hace     </a:t>
          </a:r>
        </a:p>
      </dsp:txBody>
      <dsp:txXfrm>
        <a:off x="621434" y="586248"/>
        <a:ext cx="3612493" cy="557511"/>
      </dsp:txXfrm>
    </dsp:sp>
    <dsp:sp modelId="{E989F50A-5C58-49D4-B0FA-57077995F3E3}">
      <dsp:nvSpPr>
        <dsp:cNvPr id="0" name=""/>
        <dsp:cNvSpPr/>
      </dsp:nvSpPr>
      <dsp:spPr>
        <a:xfrm>
          <a:off x="621434" y="1221811"/>
          <a:ext cx="3612493" cy="557511"/>
        </a:xfrm>
        <a:prstGeom prst="chevron">
          <a:avLst/>
        </a:prstGeom>
        <a:solidFill>
          <a:schemeClr val="accent1">
            <a:lumMod val="20000"/>
            <a:lumOff val="8000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sz="1600" b="1" kern="1200" dirty="0">
              <a:solidFill>
                <a:schemeClr val="accent1">
                  <a:lumMod val="75000"/>
                </a:schemeClr>
              </a:solidFill>
              <a:latin typeface="Calibri" pitchFamily="34" charset="0"/>
            </a:rPr>
            <a:t>Dónde</a:t>
          </a:r>
        </a:p>
      </dsp:txBody>
      <dsp:txXfrm>
        <a:off x="621434" y="1221811"/>
        <a:ext cx="3612493" cy="557511"/>
      </dsp:txXfrm>
    </dsp:sp>
    <dsp:sp modelId="{B5F79025-99DB-4D6A-9C35-EA3490A211C3}">
      <dsp:nvSpPr>
        <dsp:cNvPr id="0" name=""/>
        <dsp:cNvSpPr/>
      </dsp:nvSpPr>
      <dsp:spPr>
        <a:xfrm>
          <a:off x="621434" y="1857374"/>
          <a:ext cx="3612493" cy="557511"/>
        </a:xfrm>
        <a:prstGeom prst="chevron">
          <a:avLst/>
        </a:prstGeom>
        <a:solidFill>
          <a:schemeClr val="accent1">
            <a:lumMod val="20000"/>
            <a:lumOff val="8000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sz="1600" b="1" kern="1200" dirty="0">
              <a:solidFill>
                <a:schemeClr val="accent1">
                  <a:lumMod val="75000"/>
                </a:schemeClr>
              </a:solidFill>
              <a:latin typeface="Calibri" pitchFamily="34" charset="0"/>
            </a:rPr>
            <a:t>Qué obligaciones. Periodicidad</a:t>
          </a:r>
        </a:p>
      </dsp:txBody>
      <dsp:txXfrm>
        <a:off x="621434" y="1857374"/>
        <a:ext cx="3612493" cy="557511"/>
      </dsp:txXfrm>
    </dsp:sp>
    <dsp:sp modelId="{C9AC2627-EDD2-45DD-8584-E585390239CA}">
      <dsp:nvSpPr>
        <dsp:cNvPr id="0" name=""/>
        <dsp:cNvSpPr/>
      </dsp:nvSpPr>
      <dsp:spPr>
        <a:xfrm>
          <a:off x="621434" y="2492938"/>
          <a:ext cx="3612493" cy="557511"/>
        </a:xfrm>
        <a:prstGeom prst="chevron">
          <a:avLst/>
        </a:prstGeom>
        <a:solidFill>
          <a:schemeClr val="accent1">
            <a:lumMod val="20000"/>
            <a:lumOff val="8000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sz="1600" b="1" kern="1200" dirty="0">
              <a:solidFill>
                <a:schemeClr val="accent1">
                  <a:lumMod val="75000"/>
                </a:schemeClr>
              </a:solidFill>
              <a:latin typeface="Calibri" pitchFamily="34" charset="0"/>
            </a:rPr>
            <a:t>Competencia gestora </a:t>
          </a:r>
        </a:p>
      </dsp:txBody>
      <dsp:txXfrm>
        <a:off x="621434" y="2492938"/>
        <a:ext cx="3612493" cy="557511"/>
      </dsp:txXfrm>
    </dsp:sp>
    <dsp:sp modelId="{874FE63A-9383-4133-BE0E-BCA0D75BEEA2}">
      <dsp:nvSpPr>
        <dsp:cNvPr id="0" name=""/>
        <dsp:cNvSpPr/>
      </dsp:nvSpPr>
      <dsp:spPr>
        <a:xfrm>
          <a:off x="621434" y="3128501"/>
          <a:ext cx="6512027" cy="557511"/>
        </a:xfrm>
        <a:prstGeom prst="chevron">
          <a:avLst/>
        </a:prstGeom>
        <a:solidFill>
          <a:schemeClr val="accent1">
            <a:lumMod val="20000"/>
            <a:lumOff val="80000"/>
          </a:schemeClr>
        </a:solidFill>
        <a:ln w="47625" cap="flat" cmpd="dbl" algn="ctr">
          <a:solidFill>
            <a:schemeClr val="lt1">
              <a:hueOff val="0"/>
              <a:satOff val="0"/>
              <a:lumOff val="0"/>
              <a:alphaOff val="0"/>
            </a:schemeClr>
          </a:solidFill>
          <a:prstDash val="solid"/>
        </a:ln>
        <a:effectLst>
          <a:outerShdw blurRad="38100" dist="30000" dir="5400000" rotWithShape="0">
            <a:srgbClr val="000000">
              <a:alpha val="45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0320" tIns="10160" rIns="0" bIns="10160" numCol="1" spcCol="1270" anchor="ctr" anchorCtr="0">
          <a:noAutofit/>
        </a:bodyPr>
        <a:lstStyle/>
        <a:p>
          <a:pPr lvl="0" algn="ctr" defTabSz="711200" rtl="0">
            <a:lnSpc>
              <a:spcPct val="90000"/>
            </a:lnSpc>
            <a:spcBef>
              <a:spcPct val="0"/>
            </a:spcBef>
            <a:spcAft>
              <a:spcPct val="35000"/>
            </a:spcAft>
          </a:pPr>
          <a:r>
            <a:rPr lang="es-ES" sz="1600" b="1" kern="1200" dirty="0">
              <a:solidFill>
                <a:schemeClr val="accent1">
                  <a:lumMod val="75000"/>
                </a:schemeClr>
              </a:solidFill>
              <a:latin typeface="Calibri" pitchFamily="34" charset="0"/>
            </a:rPr>
            <a:t>CUMPLE O</a:t>
          </a:r>
          <a:r>
            <a:rPr lang="es-ES" sz="1100" b="1" kern="1200" dirty="0">
              <a:solidFill>
                <a:schemeClr val="accent1">
                  <a:lumMod val="75000"/>
                </a:schemeClr>
              </a:solidFill>
              <a:latin typeface="Calibri" pitchFamily="34" charset="0"/>
            </a:rPr>
            <a:t> NO CUMPLE</a:t>
          </a:r>
        </a:p>
      </dsp:txBody>
      <dsp:txXfrm>
        <a:off x="621434" y="3128501"/>
        <a:ext cx="6512027" cy="5575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1363CE-D909-4CDB-B2C8-0B66570EA60E}">
      <dsp:nvSpPr>
        <dsp:cNvPr id="0" name=""/>
        <dsp:cNvSpPr/>
      </dsp:nvSpPr>
      <dsp:spPr>
        <a:xfrm>
          <a:off x="2363728" y="96292"/>
          <a:ext cx="3102093" cy="909512"/>
        </a:xfrm>
        <a:prstGeom prst="roundRect">
          <a:avLst/>
        </a:prstGeom>
        <a:solidFill>
          <a:schemeClr val="bg1">
            <a:lumMod val="8500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a:solidFill>
                <a:schemeClr val="accent1">
                  <a:lumMod val="75000"/>
                </a:schemeClr>
              </a:solidFill>
              <a:latin typeface="Arial" pitchFamily="34" charset="0"/>
              <a:cs typeface="Arial" pitchFamily="34" charset="0"/>
            </a:rPr>
            <a:t>La formación  y mantenimiento </a:t>
          </a:r>
        </a:p>
      </dsp:txBody>
      <dsp:txXfrm>
        <a:off x="2408127" y="140691"/>
        <a:ext cx="3013295" cy="820714"/>
      </dsp:txXfrm>
    </dsp:sp>
    <dsp:sp modelId="{643D9EE4-4CA9-4F39-8C58-740E863882CC}">
      <dsp:nvSpPr>
        <dsp:cNvPr id="0" name=""/>
        <dsp:cNvSpPr/>
      </dsp:nvSpPr>
      <dsp:spPr>
        <a:xfrm>
          <a:off x="1955712" y="805054"/>
          <a:ext cx="3260230" cy="3260230"/>
        </a:xfrm>
        <a:custGeom>
          <a:avLst/>
          <a:gdLst/>
          <a:ahLst/>
          <a:cxnLst/>
          <a:rect l="0" t="0" r="0" b="0"/>
          <a:pathLst>
            <a:path>
              <a:moveTo>
                <a:pt x="2568701" y="297324"/>
              </a:moveTo>
              <a:arcTo wR="1630115" hR="1630115" stAng="18309254" swAng="1181491"/>
            </a:path>
          </a:pathLst>
        </a:custGeom>
        <a:noFill/>
        <a:ln w="1000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6FE142E-18C8-4BC2-BAE1-9AD4FF4CE57E}">
      <dsp:nvSpPr>
        <dsp:cNvPr id="0" name=""/>
        <dsp:cNvSpPr/>
      </dsp:nvSpPr>
      <dsp:spPr>
        <a:xfrm>
          <a:off x="4510436" y="1651465"/>
          <a:ext cx="2068907" cy="1059396"/>
        </a:xfrm>
        <a:prstGeom prst="roundRect">
          <a:avLst/>
        </a:prstGeom>
        <a:solidFill>
          <a:schemeClr val="accent4">
            <a:hueOff val="-1488257"/>
            <a:satOff val="8966"/>
            <a:lumOff val="719"/>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a:solidFill>
                <a:schemeClr val="bg1"/>
              </a:solidFill>
              <a:latin typeface="Arial" pitchFamily="34" charset="0"/>
              <a:cs typeface="Arial" pitchFamily="34" charset="0"/>
            </a:rPr>
            <a:t>Alta censal</a:t>
          </a:r>
        </a:p>
      </dsp:txBody>
      <dsp:txXfrm>
        <a:off x="4562151" y="1703180"/>
        <a:ext cx="1965477" cy="955966"/>
      </dsp:txXfrm>
    </dsp:sp>
    <dsp:sp modelId="{4F2547B7-456F-4AB2-9CE6-F164EAEFE07B}">
      <dsp:nvSpPr>
        <dsp:cNvPr id="0" name=""/>
        <dsp:cNvSpPr/>
      </dsp:nvSpPr>
      <dsp:spPr>
        <a:xfrm>
          <a:off x="1917007" y="372193"/>
          <a:ext cx="3260230" cy="3260230"/>
        </a:xfrm>
        <a:custGeom>
          <a:avLst/>
          <a:gdLst/>
          <a:ahLst/>
          <a:cxnLst/>
          <a:rect l="0" t="0" r="0" b="0"/>
          <a:pathLst>
            <a:path>
              <a:moveTo>
                <a:pt x="2992348" y="2525433"/>
              </a:moveTo>
              <a:arcTo wR="1630115" hR="1630115" stAng="1998878" swAng="1402244"/>
            </a:path>
          </a:pathLst>
        </a:custGeom>
        <a:noFill/>
        <a:ln w="10000" cap="flat" cmpd="sng" algn="ctr">
          <a:solidFill>
            <a:schemeClr val="accent4">
              <a:hueOff val="-1488257"/>
              <a:satOff val="8966"/>
              <a:lumOff val="719"/>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FEA8A85-9778-432D-90B5-9AC63245C602}">
      <dsp:nvSpPr>
        <dsp:cNvPr id="0" name=""/>
        <dsp:cNvSpPr/>
      </dsp:nvSpPr>
      <dsp:spPr>
        <a:xfrm>
          <a:off x="2880321" y="3470378"/>
          <a:ext cx="2068907" cy="681801"/>
        </a:xfrm>
        <a:prstGeom prst="roundRect">
          <a:avLst/>
        </a:prstGeom>
        <a:solidFill>
          <a:schemeClr val="accent4">
            <a:hueOff val="-2976513"/>
            <a:satOff val="17933"/>
            <a:lumOff val="1437"/>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a:solidFill>
                <a:schemeClr val="bg1"/>
              </a:solidFill>
              <a:latin typeface="Arial" pitchFamily="34" charset="0"/>
              <a:cs typeface="Arial" pitchFamily="34" charset="0"/>
            </a:rPr>
            <a:t>Modificación de datos censales</a:t>
          </a:r>
        </a:p>
      </dsp:txBody>
      <dsp:txXfrm>
        <a:off x="2913604" y="3503661"/>
        <a:ext cx="2002341" cy="615235"/>
      </dsp:txXfrm>
    </dsp:sp>
    <dsp:sp modelId="{8661E75F-3EB2-449F-8E01-B802D406729A}">
      <dsp:nvSpPr>
        <dsp:cNvPr id="0" name=""/>
        <dsp:cNvSpPr/>
      </dsp:nvSpPr>
      <dsp:spPr>
        <a:xfrm>
          <a:off x="2618425" y="356315"/>
          <a:ext cx="3260230" cy="3260230"/>
        </a:xfrm>
        <a:custGeom>
          <a:avLst/>
          <a:gdLst/>
          <a:ahLst/>
          <a:cxnLst/>
          <a:rect l="0" t="0" r="0" b="0"/>
          <a:pathLst>
            <a:path>
              <a:moveTo>
                <a:pt x="754398" y="3005031"/>
              </a:moveTo>
              <a:arcTo wR="1630115" hR="1630115" stAng="7349640" swAng="1500720"/>
            </a:path>
          </a:pathLst>
        </a:custGeom>
        <a:noFill/>
        <a:ln w="10000" cap="flat" cmpd="sng" algn="ctr">
          <a:solidFill>
            <a:schemeClr val="accent4">
              <a:hueOff val="-2976513"/>
              <a:satOff val="17933"/>
              <a:lumOff val="1437"/>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77FD958-16D8-4F62-97AC-9D32244ECCC0}">
      <dsp:nvSpPr>
        <dsp:cNvPr id="0" name=""/>
        <dsp:cNvSpPr/>
      </dsp:nvSpPr>
      <dsp:spPr>
        <a:xfrm>
          <a:off x="1250206" y="1701231"/>
          <a:ext cx="2068907" cy="959865"/>
        </a:xfrm>
        <a:prstGeom prst="roundRect">
          <a:avLst/>
        </a:prstGeom>
        <a:solidFill>
          <a:schemeClr val="accent4">
            <a:hueOff val="-4464770"/>
            <a:satOff val="26899"/>
            <a:lumOff val="2156"/>
            <a:alphaOff val="0"/>
          </a:schemeClr>
        </a:solidFill>
        <a:ln>
          <a:noFill/>
        </a:ln>
        <a:effectLst>
          <a:outerShdw blurRad="38100" dist="30000" dir="5400000" rotWithShape="0">
            <a:srgbClr val="000000">
              <a:alpha val="45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s-ES" sz="2000" kern="1200" dirty="0">
              <a:solidFill>
                <a:schemeClr val="bg1"/>
              </a:solidFill>
              <a:latin typeface="Arial" pitchFamily="34" charset="0"/>
              <a:cs typeface="Arial" pitchFamily="34" charset="0"/>
            </a:rPr>
            <a:t>Baja en el censo </a:t>
          </a:r>
        </a:p>
      </dsp:txBody>
      <dsp:txXfrm>
        <a:off x="1297063" y="1748088"/>
        <a:ext cx="1975193" cy="866151"/>
      </dsp:txXfrm>
    </dsp:sp>
    <dsp:sp modelId="{E815AB15-2183-44E6-A4D3-9AAEB2AC266A}">
      <dsp:nvSpPr>
        <dsp:cNvPr id="0" name=""/>
        <dsp:cNvSpPr/>
      </dsp:nvSpPr>
      <dsp:spPr>
        <a:xfrm>
          <a:off x="2581159" y="822372"/>
          <a:ext cx="3260230" cy="3260230"/>
        </a:xfrm>
        <a:custGeom>
          <a:avLst/>
          <a:gdLst/>
          <a:ahLst/>
          <a:cxnLst/>
          <a:rect l="0" t="0" r="0" b="0"/>
          <a:pathLst>
            <a:path>
              <a:moveTo>
                <a:pt x="284381" y="710182"/>
              </a:moveTo>
              <a:arcTo wR="1630115" hR="1630115" stAng="12861372" swAng="1277256"/>
            </a:path>
          </a:pathLst>
        </a:custGeom>
        <a:noFill/>
        <a:ln w="10000"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886564" cy="491964"/>
          </a:xfrm>
          <a:prstGeom prst="rect">
            <a:avLst/>
          </a:prstGeom>
          <a:noFill/>
          <a:ln w="9525">
            <a:noFill/>
            <a:miter lim="800000"/>
            <a:headEnd/>
            <a:tailEnd/>
          </a:ln>
          <a:effectLst/>
        </p:spPr>
        <p:txBody>
          <a:bodyPr vert="horz" wrap="square" lIns="90142" tIns="45071" rIns="90142" bIns="45071" numCol="1" anchor="t" anchorCtr="0" compatLnSpc="1">
            <a:prstTxWarp prst="textNoShape">
              <a:avLst/>
            </a:prstTxWarp>
          </a:bodyPr>
          <a:lstStyle>
            <a:lvl1pPr>
              <a:defRPr sz="1200">
                <a:latin typeface="Times New Roman" charset="0"/>
              </a:defRPr>
            </a:lvl1pPr>
          </a:lstStyle>
          <a:p>
            <a:pPr>
              <a:defRPr/>
            </a:pPr>
            <a:endParaRPr lang="en-GB" dirty="0"/>
          </a:p>
        </p:txBody>
      </p:sp>
      <p:sp>
        <p:nvSpPr>
          <p:cNvPr id="101379" name="Rectangle 3"/>
          <p:cNvSpPr>
            <a:spLocks noGrp="1" noChangeArrowheads="1"/>
          </p:cNvSpPr>
          <p:nvPr>
            <p:ph type="dt" sz="quarter" idx="1"/>
          </p:nvPr>
        </p:nvSpPr>
        <p:spPr bwMode="auto">
          <a:xfrm>
            <a:off x="3776174" y="0"/>
            <a:ext cx="2886564" cy="491964"/>
          </a:xfrm>
          <a:prstGeom prst="rect">
            <a:avLst/>
          </a:prstGeom>
          <a:noFill/>
          <a:ln w="9525">
            <a:noFill/>
            <a:miter lim="800000"/>
            <a:headEnd/>
            <a:tailEnd/>
          </a:ln>
          <a:effectLst/>
        </p:spPr>
        <p:txBody>
          <a:bodyPr vert="horz" wrap="square" lIns="90142" tIns="45071" rIns="90142" bIns="45071" numCol="1" anchor="t" anchorCtr="0" compatLnSpc="1">
            <a:prstTxWarp prst="textNoShape">
              <a:avLst/>
            </a:prstTxWarp>
          </a:bodyPr>
          <a:lstStyle>
            <a:lvl1pPr algn="r">
              <a:defRPr sz="1200">
                <a:latin typeface="Times New Roman" charset="0"/>
              </a:defRPr>
            </a:lvl1pPr>
          </a:lstStyle>
          <a:p>
            <a:pPr>
              <a:defRPr/>
            </a:pPr>
            <a:endParaRPr lang="en-GB" dirty="0"/>
          </a:p>
        </p:txBody>
      </p:sp>
      <p:sp>
        <p:nvSpPr>
          <p:cNvPr id="101380" name="Rectangle 4"/>
          <p:cNvSpPr>
            <a:spLocks noGrp="1" noChangeArrowheads="1"/>
          </p:cNvSpPr>
          <p:nvPr>
            <p:ph type="ftr" sz="quarter" idx="2"/>
          </p:nvPr>
        </p:nvSpPr>
        <p:spPr bwMode="auto">
          <a:xfrm>
            <a:off x="0" y="9341013"/>
            <a:ext cx="2886564" cy="491963"/>
          </a:xfrm>
          <a:prstGeom prst="rect">
            <a:avLst/>
          </a:prstGeom>
          <a:noFill/>
          <a:ln w="9525">
            <a:noFill/>
            <a:miter lim="800000"/>
            <a:headEnd/>
            <a:tailEnd/>
          </a:ln>
          <a:effectLst/>
        </p:spPr>
        <p:txBody>
          <a:bodyPr vert="horz" wrap="square" lIns="90142" tIns="45071" rIns="90142" bIns="45071" numCol="1" anchor="b" anchorCtr="0" compatLnSpc="1">
            <a:prstTxWarp prst="textNoShape">
              <a:avLst/>
            </a:prstTxWarp>
          </a:bodyPr>
          <a:lstStyle>
            <a:lvl1pPr>
              <a:defRPr sz="1200">
                <a:latin typeface="Times New Roman" charset="0"/>
              </a:defRPr>
            </a:lvl1pPr>
          </a:lstStyle>
          <a:p>
            <a:pPr>
              <a:defRPr/>
            </a:pPr>
            <a:endParaRPr lang="en-GB" dirty="0"/>
          </a:p>
        </p:txBody>
      </p:sp>
      <p:sp>
        <p:nvSpPr>
          <p:cNvPr id="101381" name="Rectangle 5"/>
          <p:cNvSpPr>
            <a:spLocks noGrp="1" noChangeArrowheads="1"/>
          </p:cNvSpPr>
          <p:nvPr>
            <p:ph type="sldNum" sz="quarter" idx="3"/>
          </p:nvPr>
        </p:nvSpPr>
        <p:spPr bwMode="auto">
          <a:xfrm>
            <a:off x="3776174" y="9341013"/>
            <a:ext cx="2886564" cy="491963"/>
          </a:xfrm>
          <a:prstGeom prst="rect">
            <a:avLst/>
          </a:prstGeom>
          <a:noFill/>
          <a:ln w="9525">
            <a:noFill/>
            <a:miter lim="800000"/>
            <a:headEnd/>
            <a:tailEnd/>
          </a:ln>
          <a:effectLst/>
        </p:spPr>
        <p:txBody>
          <a:bodyPr vert="horz" wrap="square" lIns="90142" tIns="45071" rIns="90142" bIns="45071" numCol="1" anchor="b" anchorCtr="0" compatLnSpc="1">
            <a:prstTxWarp prst="textNoShape">
              <a:avLst/>
            </a:prstTxWarp>
          </a:bodyPr>
          <a:lstStyle>
            <a:lvl1pPr algn="r">
              <a:defRPr sz="1200">
                <a:latin typeface="Times New Roman" charset="0"/>
              </a:defRPr>
            </a:lvl1pPr>
          </a:lstStyle>
          <a:p>
            <a:pPr>
              <a:defRPr/>
            </a:pPr>
            <a:fld id="{C824319C-DCB5-49FF-B472-CC2308F9353E}" type="slidenum">
              <a:rPr lang="en-GB"/>
              <a:pPr>
                <a:defRPr/>
              </a:pPr>
              <a:t>0</a:t>
            </a:fld>
            <a:endParaRPr lang="en-GB"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6564" cy="491964"/>
          </a:xfrm>
          <a:prstGeom prst="rect">
            <a:avLst/>
          </a:prstGeom>
          <a:noFill/>
          <a:ln w="9525">
            <a:noFill/>
            <a:miter lim="800000"/>
            <a:headEnd/>
            <a:tailEnd/>
          </a:ln>
          <a:effectLst/>
        </p:spPr>
        <p:txBody>
          <a:bodyPr vert="horz" wrap="square" lIns="90142" tIns="45071" rIns="90142" bIns="45071" numCol="1" anchor="t" anchorCtr="0" compatLnSpc="1">
            <a:prstTxWarp prst="textNoShape">
              <a:avLst/>
            </a:prstTxWarp>
          </a:bodyPr>
          <a:lstStyle>
            <a:lvl1pPr>
              <a:defRPr sz="1200">
                <a:latin typeface="Times New Roman" charset="0"/>
              </a:defRPr>
            </a:lvl1pPr>
          </a:lstStyle>
          <a:p>
            <a:pPr>
              <a:defRPr/>
            </a:pPr>
            <a:endParaRPr lang="es-ES" dirty="0"/>
          </a:p>
        </p:txBody>
      </p:sp>
      <p:sp>
        <p:nvSpPr>
          <p:cNvPr id="8195" name="Rectangle 3"/>
          <p:cNvSpPr>
            <a:spLocks noGrp="1" noChangeArrowheads="1"/>
          </p:cNvSpPr>
          <p:nvPr>
            <p:ph type="dt" idx="1"/>
          </p:nvPr>
        </p:nvSpPr>
        <p:spPr bwMode="auto">
          <a:xfrm>
            <a:off x="3776174" y="0"/>
            <a:ext cx="2886564" cy="491964"/>
          </a:xfrm>
          <a:prstGeom prst="rect">
            <a:avLst/>
          </a:prstGeom>
          <a:noFill/>
          <a:ln w="9525">
            <a:noFill/>
            <a:miter lim="800000"/>
            <a:headEnd/>
            <a:tailEnd/>
          </a:ln>
          <a:effectLst/>
        </p:spPr>
        <p:txBody>
          <a:bodyPr vert="horz" wrap="square" lIns="90142" tIns="45071" rIns="90142" bIns="45071" numCol="1" anchor="t" anchorCtr="0" compatLnSpc="1">
            <a:prstTxWarp prst="textNoShape">
              <a:avLst/>
            </a:prstTxWarp>
          </a:bodyPr>
          <a:lstStyle>
            <a:lvl1pPr algn="r">
              <a:defRPr sz="1200">
                <a:latin typeface="Times New Roman" charset="0"/>
              </a:defRPr>
            </a:lvl1pPr>
          </a:lstStyle>
          <a:p>
            <a:pPr>
              <a:defRPr/>
            </a:pPr>
            <a:endParaRPr lang="es-ES" dirty="0"/>
          </a:p>
        </p:txBody>
      </p:sp>
      <p:sp>
        <p:nvSpPr>
          <p:cNvPr id="22532" name="Rectangle 4"/>
          <p:cNvSpPr>
            <a:spLocks noGrp="1" noRot="1" noChangeAspect="1" noChangeArrowheads="1" noTextEdit="1"/>
          </p:cNvSpPr>
          <p:nvPr>
            <p:ph type="sldImg" idx="2"/>
          </p:nvPr>
        </p:nvSpPr>
        <p:spPr bwMode="auto">
          <a:xfrm>
            <a:off x="873125" y="736600"/>
            <a:ext cx="4916488" cy="3687763"/>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888055" y="4671292"/>
            <a:ext cx="4886630" cy="4424525"/>
          </a:xfrm>
          <a:prstGeom prst="rect">
            <a:avLst/>
          </a:prstGeom>
          <a:noFill/>
          <a:ln w="9525">
            <a:noFill/>
            <a:miter lim="800000"/>
            <a:headEnd/>
            <a:tailEnd/>
          </a:ln>
          <a:effectLst/>
        </p:spPr>
        <p:txBody>
          <a:bodyPr vert="horz" wrap="square" lIns="90142" tIns="45071" rIns="90142" bIns="45071" numCol="1" anchor="t" anchorCtr="0" compatLnSpc="1">
            <a:prstTxWarp prst="textNoShape">
              <a:avLst/>
            </a:prstTxWarp>
          </a:bodyPr>
          <a:lstStyle/>
          <a:p>
            <a:pPr lvl="0"/>
            <a:r>
              <a:rPr lang="es-ES" noProof="0" dirty="0"/>
              <a:t>Haga clic para modificar el estilo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8198" name="Rectangle 6"/>
          <p:cNvSpPr>
            <a:spLocks noGrp="1" noChangeArrowheads="1"/>
          </p:cNvSpPr>
          <p:nvPr>
            <p:ph type="ftr" sz="quarter" idx="4"/>
          </p:nvPr>
        </p:nvSpPr>
        <p:spPr bwMode="auto">
          <a:xfrm>
            <a:off x="0" y="9341013"/>
            <a:ext cx="2886564" cy="491963"/>
          </a:xfrm>
          <a:prstGeom prst="rect">
            <a:avLst/>
          </a:prstGeom>
          <a:noFill/>
          <a:ln w="9525">
            <a:noFill/>
            <a:miter lim="800000"/>
            <a:headEnd/>
            <a:tailEnd/>
          </a:ln>
          <a:effectLst/>
        </p:spPr>
        <p:txBody>
          <a:bodyPr vert="horz" wrap="square" lIns="90142" tIns="45071" rIns="90142" bIns="45071" numCol="1" anchor="b" anchorCtr="0" compatLnSpc="1">
            <a:prstTxWarp prst="textNoShape">
              <a:avLst/>
            </a:prstTxWarp>
          </a:bodyPr>
          <a:lstStyle>
            <a:lvl1pPr>
              <a:defRPr sz="1200">
                <a:latin typeface="Times New Roman" charset="0"/>
              </a:defRPr>
            </a:lvl1pPr>
          </a:lstStyle>
          <a:p>
            <a:pPr>
              <a:defRPr/>
            </a:pPr>
            <a:endParaRPr lang="es-ES" dirty="0"/>
          </a:p>
        </p:txBody>
      </p:sp>
      <p:sp>
        <p:nvSpPr>
          <p:cNvPr id="8199" name="Rectangle 7"/>
          <p:cNvSpPr>
            <a:spLocks noGrp="1" noChangeArrowheads="1"/>
          </p:cNvSpPr>
          <p:nvPr>
            <p:ph type="sldNum" sz="quarter" idx="5"/>
          </p:nvPr>
        </p:nvSpPr>
        <p:spPr bwMode="auto">
          <a:xfrm>
            <a:off x="3776174" y="9341013"/>
            <a:ext cx="2886564" cy="491963"/>
          </a:xfrm>
          <a:prstGeom prst="rect">
            <a:avLst/>
          </a:prstGeom>
          <a:noFill/>
          <a:ln w="9525">
            <a:noFill/>
            <a:miter lim="800000"/>
            <a:headEnd/>
            <a:tailEnd/>
          </a:ln>
          <a:effectLst/>
        </p:spPr>
        <p:txBody>
          <a:bodyPr vert="horz" wrap="square" lIns="90142" tIns="45071" rIns="90142" bIns="45071" numCol="1" anchor="b" anchorCtr="0" compatLnSpc="1">
            <a:prstTxWarp prst="textNoShape">
              <a:avLst/>
            </a:prstTxWarp>
          </a:bodyPr>
          <a:lstStyle>
            <a:lvl1pPr algn="r">
              <a:defRPr sz="1200">
                <a:latin typeface="Times New Roman" charset="0"/>
              </a:defRPr>
            </a:lvl1pPr>
          </a:lstStyle>
          <a:p>
            <a:pPr>
              <a:defRPr/>
            </a:pPr>
            <a:fld id="{E97359F8-49DE-484C-9AFA-604A8465DDD8}" type="slidenum">
              <a:rPr lang="es-ES"/>
              <a:pPr>
                <a:defRPr/>
              </a:pPr>
              <a:t>‹Nº›</a:t>
            </a:fld>
            <a:endParaRPr lang="es-E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FC4FA19-F05B-4C43-99A5-46BA6BC80626}" type="slidenum">
              <a:rPr lang="es-ES" smtClean="0">
                <a:latin typeface="Times New Roman" pitchFamily="18" charset="0"/>
              </a:rPr>
              <a:pPr/>
              <a:t>1</a:t>
            </a:fld>
            <a:endParaRPr lang="es-ES">
              <a:latin typeface="Times New Roman" pitchFamily="18"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s-ES" dirty="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5B7E0A1-6081-421C-8286-98449B17EA40}" type="slidenum">
              <a:rPr lang="es-ES" smtClean="0">
                <a:latin typeface="Times New Roman" pitchFamily="18" charset="0"/>
              </a:rPr>
              <a:pPr/>
              <a:t>16</a:t>
            </a:fld>
            <a:endParaRPr lang="es-ES">
              <a:latin typeface="Times New Roman" pitchFamily="18"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r>
              <a:rPr lang="es-ES">
                <a:latin typeface="Times New Roman" pitchFamily="18" charset="0"/>
              </a:rPr>
              <a:t>Página de texto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D221E630-10E7-48DE-B821-B5D407C1503D}" type="slidenum">
              <a:rPr lang="es-ES" smtClean="0"/>
              <a:pPr/>
              <a:t>20</a:t>
            </a:fld>
            <a:endParaRPr lang="es-E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s-ES"/>
              <a:t>Página de texto</a:t>
            </a:r>
          </a:p>
        </p:txBody>
      </p:sp>
      <p:sp>
        <p:nvSpPr>
          <p:cNvPr id="39941" name="4 Marcador de encabezado"/>
          <p:cNvSpPr>
            <a:spLocks noGrp="1"/>
          </p:cNvSpPr>
          <p:nvPr>
            <p:ph type="hdr" sz="quarter"/>
          </p:nvPr>
        </p:nvSpPr>
        <p:spPr>
          <a:noFill/>
        </p:spPr>
        <p:txBody>
          <a:bodyPr/>
          <a:lstStyle/>
          <a:p>
            <a:r>
              <a:rPr lang="es-ES"/>
              <a:t>Subdirección Gral de Verificación y Control Tributario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5D175559-2A8A-4155-9F6D-35E6450067FA}" type="slidenum">
              <a:rPr lang="es-ES" smtClean="0"/>
              <a:pPr>
                <a:defRPr/>
              </a:pPr>
              <a:t>28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lvl1pPr>
              <a:defRPr/>
            </a:lvl1pPr>
          </a:lstStyle>
          <a:p>
            <a:r>
              <a:rPr lang="es-ES"/>
              <a:t>Haga clic para modificar el estilo de título del patrón</a:t>
            </a:r>
            <a:endParaRPr lang="es-ES" dirty="0"/>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CDF6120-F1F0-4C60-9FE9-39AC71A9C79D}" type="datetimeFigureOut">
              <a:rPr lang="en-US" smtClean="0"/>
              <a:pPr/>
              <a:t>4/11/2016</a:t>
            </a:fld>
            <a:endParaRPr lang="en-US" sz="1600"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kumimoji="0" lang="en-U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A7C8D44-3667-46F6-9772-CC52308E2A7F}" type="slidenum">
              <a:rPr kumimoji="0" lang="en-US" smtClean="0"/>
              <a:pPr/>
              <a:t>‹Nº›</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2500298" y="6572272"/>
            <a:ext cx="4829180" cy="28572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CDF6120-F1F0-4C60-9FE9-39AC71A9C79D}" type="datetimeFigureOut">
              <a:rPr lang="en-US" smtClean="0"/>
              <a:pPr/>
              <a:t>4/11/2016</a:t>
            </a:fld>
            <a:endParaRPr lang="en-U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kumimoji="0" lang="en-U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A7C8D44-3667-46F6-9772-CC52308E2A7F}" type="slidenum">
              <a:rPr kumimoji="0" lang="en-US" smtClean="0"/>
              <a:pPr/>
              <a:t>‹Nº›</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CDF6120-F1F0-4C60-9FE9-39AC71A9C79D}" type="datetimeFigureOut">
              <a:rPr lang="en-US" smtClean="0"/>
              <a:pPr/>
              <a:t>4/11/2016</a:t>
            </a:fld>
            <a:endParaRPr lang="en-U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kumimoji="0" lang="en-U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A7C8D44-3667-46F6-9772-CC52308E2A7F}" type="slidenum">
              <a:rPr kumimoji="0" lang="en-US" smtClean="0"/>
              <a:pPr/>
              <a:t>‹Nº›</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ólo el título">
    <p:spTree>
      <p:nvGrpSpPr>
        <p:cNvPr id="1" name=""/>
        <p:cNvGrpSpPr/>
        <p:nvPr/>
      </p:nvGrpSpPr>
      <p:grpSpPr>
        <a:xfrm>
          <a:off x="0" y="0"/>
          <a:ext cx="0" cy="0"/>
          <a:chOff x="0" y="0"/>
          <a:chExt cx="0" cy="0"/>
        </a:xfrm>
      </p:grpSpPr>
      <p:grpSp>
        <p:nvGrpSpPr>
          <p:cNvPr id="2" name="1 Grupo"/>
          <p:cNvGrpSpPr/>
          <p:nvPr userDrawn="1"/>
        </p:nvGrpSpPr>
        <p:grpSpPr>
          <a:xfrm>
            <a:off x="0" y="0"/>
            <a:ext cx="9144000" cy="764704"/>
            <a:chOff x="0" y="0"/>
            <a:chExt cx="9144000" cy="764704"/>
          </a:xfrm>
        </p:grpSpPr>
        <p:sp>
          <p:nvSpPr>
            <p:cNvPr id="3" name="2 Rectángulo"/>
            <p:cNvSpPr/>
            <p:nvPr userDrawn="1"/>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3 Conector recto"/>
            <p:cNvCxnSpPr/>
            <p:nvPr userDrawn="1"/>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grpSp>
        <p:nvGrpSpPr>
          <p:cNvPr id="2" name="1 Grupo"/>
          <p:cNvGrpSpPr/>
          <p:nvPr userDrawn="1"/>
        </p:nvGrpSpPr>
        <p:grpSpPr>
          <a:xfrm>
            <a:off x="0" y="0"/>
            <a:ext cx="9144000" cy="764704"/>
            <a:chOff x="0" y="0"/>
            <a:chExt cx="9144000" cy="764704"/>
          </a:xfrm>
        </p:grpSpPr>
        <p:sp>
          <p:nvSpPr>
            <p:cNvPr id="3" name="2 Rectángulo"/>
            <p:cNvSpPr/>
            <p:nvPr userDrawn="1"/>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3 Conector recto"/>
            <p:cNvCxnSpPr/>
            <p:nvPr userDrawn="1"/>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grpSp>
        <p:nvGrpSpPr>
          <p:cNvPr id="2" name="1 Grupo"/>
          <p:cNvGrpSpPr/>
          <p:nvPr userDrawn="1"/>
        </p:nvGrpSpPr>
        <p:grpSpPr>
          <a:xfrm>
            <a:off x="0" y="0"/>
            <a:ext cx="9144000" cy="764704"/>
            <a:chOff x="0" y="0"/>
            <a:chExt cx="9144000" cy="764704"/>
          </a:xfrm>
        </p:grpSpPr>
        <p:sp>
          <p:nvSpPr>
            <p:cNvPr id="3" name="2 Rectángulo"/>
            <p:cNvSpPr/>
            <p:nvPr userDrawn="1"/>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4" name="3 Conector recto"/>
            <p:cNvCxnSpPr/>
            <p:nvPr userDrawn="1"/>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ólo el título">
    <p:spTree>
      <p:nvGrpSpPr>
        <p:cNvPr id="1" name=""/>
        <p:cNvGrpSpPr/>
        <p:nvPr/>
      </p:nvGrpSpPr>
      <p:grpSpPr>
        <a:xfrm>
          <a:off x="0" y="0"/>
          <a:ext cx="0" cy="0"/>
          <a:chOff x="0" y="0"/>
          <a:chExt cx="0" cy="0"/>
        </a:xfrm>
      </p:grpSpPr>
      <p:sp>
        <p:nvSpPr>
          <p:cNvPr id="3" name="2 Marcador de número de diapositiva"/>
          <p:cNvSpPr>
            <a:spLocks noGrp="1"/>
          </p:cNvSpPr>
          <p:nvPr userDrawn="1">
            <p:ph type="sldNum" sz="quarter" idx="10"/>
          </p:nvPr>
        </p:nvSpPr>
        <p:spPr>
          <a:xfrm>
            <a:off x="8604250" y="6429375"/>
            <a:ext cx="444500" cy="285750"/>
          </a:xfrm>
          <a:prstGeom prst="rect">
            <a:avLst/>
          </a:prstGeom>
        </p:spPr>
        <p:txBody>
          <a:bodyPr/>
          <a:lstStyle>
            <a:lvl1pPr algn="ctr">
              <a:defRPr sz="1200" b="1"/>
            </a:lvl1pPr>
          </a:lstStyle>
          <a:p>
            <a:pPr>
              <a:defRPr/>
            </a:pPr>
            <a:fld id="{6C679DCB-E133-4B26-93A4-8C0FAE1797DE}" type="slidenum">
              <a:rPr lang="es-ES"/>
              <a:pPr>
                <a:defRPr/>
              </a:pPr>
              <a:t>‹Nº›</a:t>
            </a:fld>
            <a:endParaRPr lang="es-ES" dirty="0"/>
          </a:p>
        </p:txBody>
      </p:sp>
      <p:grpSp>
        <p:nvGrpSpPr>
          <p:cNvPr id="4" name="3 Grupo"/>
          <p:cNvGrpSpPr/>
          <p:nvPr userDrawn="1"/>
        </p:nvGrpSpPr>
        <p:grpSpPr>
          <a:xfrm>
            <a:off x="0" y="0"/>
            <a:ext cx="9144000" cy="764704"/>
            <a:chOff x="0" y="0"/>
            <a:chExt cx="9144000" cy="764704"/>
          </a:xfrm>
        </p:grpSpPr>
        <p:sp>
          <p:nvSpPr>
            <p:cNvPr id="5" name="4 Rectángulo"/>
            <p:cNvSpPr/>
            <p:nvPr userDrawn="1"/>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5 Conector recto"/>
            <p:cNvCxnSpPr/>
            <p:nvPr userDrawn="1"/>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6 Rectángulo"/>
            <p:cNvSpPr/>
            <p:nvPr userDrawn="1"/>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Sólo el título">
    <p:spTree>
      <p:nvGrpSpPr>
        <p:cNvPr id="1" name=""/>
        <p:cNvGrpSpPr/>
        <p:nvPr/>
      </p:nvGrpSpPr>
      <p:grpSpPr>
        <a:xfrm>
          <a:off x="0" y="0"/>
          <a:ext cx="0" cy="0"/>
          <a:chOff x="0" y="0"/>
          <a:chExt cx="0" cy="0"/>
        </a:xfrm>
      </p:grpSpPr>
      <p:sp>
        <p:nvSpPr>
          <p:cNvPr id="3" name="2 Marcador de número de diapositiva"/>
          <p:cNvSpPr>
            <a:spLocks noGrp="1"/>
          </p:cNvSpPr>
          <p:nvPr userDrawn="1">
            <p:ph type="sldNum" sz="quarter" idx="10"/>
          </p:nvPr>
        </p:nvSpPr>
        <p:spPr>
          <a:xfrm>
            <a:off x="8604250" y="6429375"/>
            <a:ext cx="444500" cy="285750"/>
          </a:xfrm>
          <a:prstGeom prst="rect">
            <a:avLst/>
          </a:prstGeom>
        </p:spPr>
        <p:txBody>
          <a:bodyPr/>
          <a:lstStyle>
            <a:lvl1pPr algn="ctr">
              <a:defRPr sz="1200" b="1"/>
            </a:lvl1pPr>
          </a:lstStyle>
          <a:p>
            <a:pPr>
              <a:defRPr/>
            </a:pPr>
            <a:fld id="{6C679DCB-E133-4B26-93A4-8C0FAE1797DE}" type="slidenum">
              <a:rPr lang="es-ES"/>
              <a:pPr>
                <a:defRPr/>
              </a:pPr>
              <a:t>‹Nº›</a:t>
            </a:fld>
            <a:endParaRPr lang="es-ES" dirty="0"/>
          </a:p>
        </p:txBody>
      </p:sp>
      <p:grpSp>
        <p:nvGrpSpPr>
          <p:cNvPr id="4" name="3 Grupo"/>
          <p:cNvGrpSpPr/>
          <p:nvPr userDrawn="1"/>
        </p:nvGrpSpPr>
        <p:grpSpPr>
          <a:xfrm>
            <a:off x="0" y="0"/>
            <a:ext cx="9144000" cy="764704"/>
            <a:chOff x="0" y="0"/>
            <a:chExt cx="9144000" cy="764704"/>
          </a:xfrm>
        </p:grpSpPr>
        <p:sp>
          <p:nvSpPr>
            <p:cNvPr id="5" name="4 Rectángulo"/>
            <p:cNvSpPr/>
            <p:nvPr userDrawn="1"/>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5 Conector recto"/>
            <p:cNvCxnSpPr/>
            <p:nvPr userDrawn="1"/>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6 Rectángulo"/>
            <p:cNvSpPr/>
            <p:nvPr userDrawn="1"/>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Sólo el título">
    <p:spTree>
      <p:nvGrpSpPr>
        <p:cNvPr id="1" name=""/>
        <p:cNvGrpSpPr/>
        <p:nvPr/>
      </p:nvGrpSpPr>
      <p:grpSpPr>
        <a:xfrm>
          <a:off x="0" y="0"/>
          <a:ext cx="0" cy="0"/>
          <a:chOff x="0" y="0"/>
          <a:chExt cx="0" cy="0"/>
        </a:xfrm>
      </p:grpSpPr>
      <p:sp>
        <p:nvSpPr>
          <p:cNvPr id="3" name="2 Marcador de número de diapositiva"/>
          <p:cNvSpPr>
            <a:spLocks noGrp="1"/>
          </p:cNvSpPr>
          <p:nvPr userDrawn="1">
            <p:ph type="sldNum" sz="quarter" idx="10"/>
          </p:nvPr>
        </p:nvSpPr>
        <p:spPr>
          <a:xfrm>
            <a:off x="8604250" y="6429375"/>
            <a:ext cx="444500" cy="285750"/>
          </a:xfrm>
          <a:prstGeom prst="rect">
            <a:avLst/>
          </a:prstGeom>
        </p:spPr>
        <p:txBody>
          <a:bodyPr/>
          <a:lstStyle>
            <a:lvl1pPr algn="ctr">
              <a:defRPr sz="1200" b="1"/>
            </a:lvl1pPr>
          </a:lstStyle>
          <a:p>
            <a:pPr>
              <a:defRPr/>
            </a:pPr>
            <a:fld id="{6C679DCB-E133-4B26-93A4-8C0FAE1797DE}" type="slidenum">
              <a:rPr lang="es-ES"/>
              <a:pPr>
                <a:defRPr/>
              </a:pPr>
              <a:t>‹Nº›</a:t>
            </a:fld>
            <a:endParaRPr lang="es-ES" dirty="0"/>
          </a:p>
        </p:txBody>
      </p:sp>
      <p:grpSp>
        <p:nvGrpSpPr>
          <p:cNvPr id="4" name="3 Grupo"/>
          <p:cNvGrpSpPr/>
          <p:nvPr userDrawn="1"/>
        </p:nvGrpSpPr>
        <p:grpSpPr>
          <a:xfrm>
            <a:off x="0" y="0"/>
            <a:ext cx="9144000" cy="764704"/>
            <a:chOff x="0" y="0"/>
            <a:chExt cx="9144000" cy="764704"/>
          </a:xfrm>
        </p:grpSpPr>
        <p:sp>
          <p:nvSpPr>
            <p:cNvPr id="5" name="4 Rectángulo"/>
            <p:cNvSpPr/>
            <p:nvPr userDrawn="1"/>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5 Conector recto"/>
            <p:cNvCxnSpPr/>
            <p:nvPr userDrawn="1"/>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6 Rectángulo"/>
            <p:cNvSpPr/>
            <p:nvPr userDrawn="1"/>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Sólo el título">
    <p:spTree>
      <p:nvGrpSpPr>
        <p:cNvPr id="1" name=""/>
        <p:cNvGrpSpPr/>
        <p:nvPr/>
      </p:nvGrpSpPr>
      <p:grpSpPr>
        <a:xfrm>
          <a:off x="0" y="0"/>
          <a:ext cx="0" cy="0"/>
          <a:chOff x="0" y="0"/>
          <a:chExt cx="0" cy="0"/>
        </a:xfrm>
      </p:grpSpPr>
      <p:sp>
        <p:nvSpPr>
          <p:cNvPr id="3" name="2 Marcador de número de diapositiva"/>
          <p:cNvSpPr>
            <a:spLocks noGrp="1"/>
          </p:cNvSpPr>
          <p:nvPr userDrawn="1">
            <p:ph type="sldNum" sz="quarter" idx="10"/>
          </p:nvPr>
        </p:nvSpPr>
        <p:spPr>
          <a:xfrm>
            <a:off x="8604250" y="6429375"/>
            <a:ext cx="444500" cy="285750"/>
          </a:xfrm>
          <a:prstGeom prst="rect">
            <a:avLst/>
          </a:prstGeom>
        </p:spPr>
        <p:txBody>
          <a:bodyPr/>
          <a:lstStyle>
            <a:lvl1pPr algn="ctr">
              <a:defRPr sz="1200" b="1"/>
            </a:lvl1pPr>
          </a:lstStyle>
          <a:p>
            <a:pPr>
              <a:defRPr/>
            </a:pPr>
            <a:fld id="{6C679DCB-E133-4B26-93A4-8C0FAE1797DE}" type="slidenum">
              <a:rPr lang="es-ES"/>
              <a:pPr>
                <a:defRPr/>
              </a:pPr>
              <a:t>‹Nº›</a:t>
            </a:fld>
            <a:endParaRPr lang="es-ES" dirty="0"/>
          </a:p>
        </p:txBody>
      </p:sp>
      <p:grpSp>
        <p:nvGrpSpPr>
          <p:cNvPr id="4" name="3 Grupo"/>
          <p:cNvGrpSpPr/>
          <p:nvPr userDrawn="1"/>
        </p:nvGrpSpPr>
        <p:grpSpPr>
          <a:xfrm>
            <a:off x="0" y="0"/>
            <a:ext cx="9144000" cy="764704"/>
            <a:chOff x="0" y="0"/>
            <a:chExt cx="9144000" cy="764704"/>
          </a:xfrm>
        </p:grpSpPr>
        <p:sp>
          <p:nvSpPr>
            <p:cNvPr id="5" name="4 Rectángulo"/>
            <p:cNvSpPr/>
            <p:nvPr userDrawn="1"/>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5 Conector recto"/>
            <p:cNvCxnSpPr/>
            <p:nvPr userDrawn="1"/>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6 Rectángulo"/>
            <p:cNvSpPr/>
            <p:nvPr userDrawn="1"/>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00298" y="6572272"/>
            <a:ext cx="4829180" cy="28572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CDF6120-F1F0-4C60-9FE9-39AC71A9C79D}" type="datetimeFigureOut">
              <a:rPr lang="en-US" smtClean="0"/>
              <a:pPr/>
              <a:t>4/11/2016</a:t>
            </a:fld>
            <a:endParaRPr lang="en-US" dirty="0"/>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kumimoji="0" lang="en-U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A7C8D44-3667-46F6-9772-CC52308E2A7F}" type="slidenum">
              <a:rPr kumimoji="0" lang="en-US" smtClean="0"/>
              <a:pPr/>
              <a:t>‹Nº›</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Sólo el título">
    <p:spTree>
      <p:nvGrpSpPr>
        <p:cNvPr id="1" name=""/>
        <p:cNvGrpSpPr/>
        <p:nvPr/>
      </p:nvGrpSpPr>
      <p:grpSpPr>
        <a:xfrm>
          <a:off x="0" y="0"/>
          <a:ext cx="0" cy="0"/>
          <a:chOff x="0" y="0"/>
          <a:chExt cx="0" cy="0"/>
        </a:xfrm>
      </p:grpSpPr>
      <p:sp>
        <p:nvSpPr>
          <p:cNvPr id="3" name="2 Marcador de número de diapositiva"/>
          <p:cNvSpPr>
            <a:spLocks noGrp="1"/>
          </p:cNvSpPr>
          <p:nvPr userDrawn="1">
            <p:ph type="sldNum" sz="quarter" idx="10"/>
          </p:nvPr>
        </p:nvSpPr>
        <p:spPr>
          <a:xfrm>
            <a:off x="8604250" y="6429375"/>
            <a:ext cx="444500" cy="285750"/>
          </a:xfrm>
          <a:prstGeom prst="rect">
            <a:avLst/>
          </a:prstGeom>
        </p:spPr>
        <p:txBody>
          <a:bodyPr/>
          <a:lstStyle>
            <a:lvl1pPr algn="ctr">
              <a:defRPr sz="1200" b="1"/>
            </a:lvl1pPr>
          </a:lstStyle>
          <a:p>
            <a:pPr>
              <a:defRPr/>
            </a:pPr>
            <a:fld id="{6C679DCB-E133-4B26-93A4-8C0FAE1797DE}" type="slidenum">
              <a:rPr lang="es-ES"/>
              <a:pPr>
                <a:defRPr/>
              </a:pPr>
              <a:t>‹Nº›</a:t>
            </a:fld>
            <a:endParaRPr lang="es-ES" dirty="0"/>
          </a:p>
        </p:txBody>
      </p:sp>
      <p:grpSp>
        <p:nvGrpSpPr>
          <p:cNvPr id="8" name="7 Grupo"/>
          <p:cNvGrpSpPr/>
          <p:nvPr userDrawn="1"/>
        </p:nvGrpSpPr>
        <p:grpSpPr>
          <a:xfrm>
            <a:off x="0" y="0"/>
            <a:ext cx="9144000" cy="764704"/>
            <a:chOff x="0" y="0"/>
            <a:chExt cx="9144000" cy="764704"/>
          </a:xfrm>
        </p:grpSpPr>
        <p:sp>
          <p:nvSpPr>
            <p:cNvPr id="4" name="3 Rectángulo"/>
            <p:cNvSpPr/>
            <p:nvPr userDrawn="1"/>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5 Conector recto"/>
            <p:cNvCxnSpPr/>
            <p:nvPr userDrawn="1"/>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6 Rectángulo"/>
            <p:cNvSpPr/>
            <p:nvPr userDrawn="1"/>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ACDF6120-F1F0-4C60-9FE9-39AC71A9C79D}" type="datetimeFigureOut">
              <a:rPr lang="en-US" smtClean="0"/>
              <a:pPr/>
              <a:t>4/11/2016</a:t>
            </a:fld>
            <a:endParaRPr lang="en-US" dirty="0"/>
          </a:p>
        </p:txBody>
      </p:sp>
      <p:sp>
        <p:nvSpPr>
          <p:cNvPr id="5" name="4 Marcador de pie de página"/>
          <p:cNvSpPr>
            <a:spLocks noGrp="1"/>
          </p:cNvSpPr>
          <p:nvPr>
            <p:ph type="ftr" sz="quarter" idx="11"/>
          </p:nvPr>
        </p:nvSpPr>
        <p:spPr>
          <a:xfrm>
            <a:off x="3203848" y="5661248"/>
            <a:ext cx="2895600" cy="365125"/>
          </a:xfrm>
          <a:prstGeom prst="rect">
            <a:avLst/>
          </a:prstGeom>
        </p:spPr>
        <p:txBody>
          <a:bodyPr/>
          <a:lstStyle/>
          <a:p>
            <a:endParaRPr kumimoji="0" lang="en-U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EA7C8D44-3667-46F6-9772-CC52308E2A7F}" type="slidenum">
              <a:rPr kumimoji="0" lang="en-US" smtClean="0"/>
              <a:pPr/>
              <a:t>‹Nº›</a:t>
            </a:fld>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endParaRPr lang="es-ES" dirty="0"/>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CDF6120-F1F0-4C60-9FE9-39AC71A9C79D}" type="datetimeFigureOut">
              <a:rPr lang="en-US" smtClean="0"/>
              <a:pPr/>
              <a:t>4/11/2016</a:t>
            </a:fld>
            <a:endParaRPr lang="en-U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kumimoji="0" lang="en-U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EA7C8D44-3667-46F6-9772-CC52308E2A7F}" type="slidenum">
              <a:rPr kumimoji="0" lang="en-US" smtClean="0"/>
              <a:pPr/>
              <a:t>‹Nº›</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ACDF6120-F1F0-4C60-9FE9-39AC71A9C79D}" type="datetimeFigureOut">
              <a:rPr lang="en-US" smtClean="0"/>
              <a:pPr/>
              <a:t>4/11/2016</a:t>
            </a:fld>
            <a:endParaRPr lang="en-US" dirty="0"/>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kumimoji="0" lang="en-US" dirty="0"/>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EA7C8D44-3667-46F6-9772-CC52308E2A7F}" type="slidenum">
              <a:rPr kumimoji="0" lang="en-US" smtClean="0"/>
              <a:pPr/>
              <a:t>‹Nº›</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ólo el título">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CDF6120-F1F0-4C60-9FE9-39AC71A9C79D}" type="datetimeFigureOut">
              <a:rPr lang="en-US" smtClean="0"/>
              <a:pPr/>
              <a:t>4/11/2016</a:t>
            </a:fld>
            <a:endParaRPr lang="en-U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kumimoji="0" lang="en-U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EA7C8D44-3667-46F6-9772-CC52308E2A7F}" type="slidenum">
              <a:rPr kumimoji="0" lang="en-US" smtClean="0"/>
              <a:pPr/>
              <a:t>‹Nº›</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ACDF6120-F1F0-4C60-9FE9-39AC71A9C79D}" type="datetimeFigureOut">
              <a:rPr lang="en-US" smtClean="0"/>
              <a:pPr/>
              <a:t>4/11/2016</a:t>
            </a:fld>
            <a:endParaRPr lang="en-US" dirty="0"/>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kumimoji="0" lang="en-US" dirty="0"/>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EA7C8D44-3667-46F6-9772-CC52308E2A7F}" type="slidenum">
              <a:rPr kumimoji="0" lang="en-US" smtClean="0"/>
              <a:pPr/>
              <a:t>‹Nº›</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gi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7 Rectángulo"/>
          <p:cNvSpPr/>
          <p:nvPr/>
        </p:nvSpPr>
        <p:spPr>
          <a:xfrm>
            <a:off x="190352" y="406579"/>
            <a:ext cx="1857388" cy="307777"/>
          </a:xfrm>
          <a:prstGeom prst="rect">
            <a:avLst/>
          </a:prstGeom>
        </p:spPr>
        <p:txBody>
          <a:bodyPr wrap="square">
            <a:spAutoFit/>
          </a:bodyPr>
          <a:lstStyle/>
          <a:p>
            <a:pPr algn="ctr" fontAlgn="auto">
              <a:spcBef>
                <a:spcPts val="0"/>
              </a:spcBef>
              <a:spcAft>
                <a:spcPts val="0"/>
              </a:spcAft>
              <a:defRPr/>
            </a:pPr>
            <a:r>
              <a:rPr lang="es-ES" sz="1400" b="0" cap="none" spc="0" dirty="0">
                <a:ln>
                  <a:noFill/>
                </a:ln>
                <a:solidFill>
                  <a:schemeClr val="tx2"/>
                </a:solidFill>
                <a:effectLst/>
                <a:latin typeface="Times New Roman" pitchFamily="18" charset="0"/>
                <a:cs typeface="Times New Roman" pitchFamily="18" charset="0"/>
              </a:rPr>
              <a:t>Agencia Tributaria</a:t>
            </a:r>
          </a:p>
        </p:txBody>
      </p:sp>
      <p:pic>
        <p:nvPicPr>
          <p:cNvPr id="9" name="Picture 2"/>
          <p:cNvPicPr>
            <a:picLocks noChangeAspect="1" noChangeArrowheads="1"/>
          </p:cNvPicPr>
          <p:nvPr/>
        </p:nvPicPr>
        <p:blipFill>
          <a:blip r:embed="rId22" cstate="print"/>
          <a:srcRect/>
          <a:stretch>
            <a:fillRect/>
          </a:stretch>
        </p:blipFill>
        <p:spPr bwMode="auto">
          <a:xfrm>
            <a:off x="5072066" y="-24"/>
            <a:ext cx="4071934" cy="714380"/>
          </a:xfrm>
          <a:prstGeom prst="rect">
            <a:avLst/>
          </a:prstGeom>
          <a:noFill/>
          <a:ln w="9525">
            <a:noFill/>
            <a:miter lim="800000"/>
            <a:headEnd/>
            <a:tailEnd/>
          </a:ln>
          <a:effectLst/>
        </p:spPr>
      </p:pic>
      <p:pic>
        <p:nvPicPr>
          <p:cNvPr id="11" name="10 Imagen" descr="logoaeat.gif"/>
          <p:cNvPicPr>
            <a:picLocks noChangeAspect="1"/>
          </p:cNvPicPr>
          <p:nvPr/>
        </p:nvPicPr>
        <p:blipFill>
          <a:blip r:embed="rId23" cstate="print"/>
          <a:stretch>
            <a:fillRect/>
          </a:stretch>
        </p:blipFill>
        <p:spPr>
          <a:xfrm>
            <a:off x="928662" y="71414"/>
            <a:ext cx="419100" cy="381000"/>
          </a:xfrm>
          <a:prstGeom prst="rect">
            <a:avLst/>
          </a:prstGeom>
          <a:ln>
            <a:noFill/>
          </a:ln>
          <a:effectLst>
            <a:softEdge rad="12700"/>
          </a:effectLst>
          <a:scene3d>
            <a:camera prst="orthographicFront">
              <a:rot lat="0" lon="0" rev="0"/>
            </a:camera>
            <a:lightRig rig="contrasting" dir="t">
              <a:rot lat="0" lon="0" rev="7800000"/>
            </a:lightRig>
          </a:scene3d>
          <a:sp3d>
            <a:bevelT w="139700" h="139700"/>
          </a:sp3d>
        </p:spPr>
      </p:pic>
      <p:sp>
        <p:nvSpPr>
          <p:cNvPr id="13" name="WordArt 6"/>
          <p:cNvSpPr>
            <a:spLocks noChangeArrowheads="1" noChangeShapeType="1" noTextEdit="1"/>
          </p:cNvSpPr>
          <p:nvPr/>
        </p:nvSpPr>
        <p:spPr bwMode="auto">
          <a:xfrm>
            <a:off x="7546590" y="379791"/>
            <a:ext cx="1500198" cy="285752"/>
          </a:xfrm>
          <a:prstGeom prst="rect">
            <a:avLst/>
          </a:prstGeom>
          <a:noFill/>
        </p:spPr>
        <p:txBody>
          <a:bodyPr wrap="none" fromWordArt="1">
            <a:prstTxWarp prst="textPlain">
              <a:avLst>
                <a:gd name="adj" fmla="val 50000"/>
              </a:avLst>
            </a:prstTxWarp>
          </a:bodyPr>
          <a:lstStyle/>
          <a:p>
            <a:pPr algn="ctr" rtl="0"/>
            <a:r>
              <a:rPr lang="es-ES" sz="3600" kern="10" spc="0" dirty="0">
                <a:ln w="9525">
                  <a:noFill/>
                  <a:round/>
                  <a:headEnd/>
                  <a:tailEnd/>
                </a:ln>
                <a:solidFill>
                  <a:srgbClr val="558ED5"/>
                </a:solidFill>
                <a:effectLst/>
                <a:latin typeface="Arial Unicode MS"/>
                <a:ea typeface="Arial Unicode MS"/>
                <a:cs typeface="Arial Unicode MS"/>
              </a:rPr>
              <a:t>Aula </a:t>
            </a:r>
            <a:r>
              <a:rPr lang="es-ES" sz="3500" kern="10" spc="0" baseline="0" dirty="0">
                <a:ln w="9525">
                  <a:noFill/>
                  <a:round/>
                  <a:headEnd/>
                  <a:tailEnd/>
                </a:ln>
                <a:solidFill>
                  <a:srgbClr val="558ED5"/>
                </a:solidFill>
                <a:effectLst/>
                <a:latin typeface="Arial Unicode MS"/>
                <a:ea typeface="Arial Unicode MS"/>
                <a:cs typeface="Arial Unicode MS"/>
              </a:rPr>
              <a:t>virtual</a:t>
            </a:r>
          </a:p>
        </p:txBody>
      </p:sp>
      <p:sp>
        <p:nvSpPr>
          <p:cNvPr id="14" name="2 Subtítulo"/>
          <p:cNvSpPr txBox="1">
            <a:spLocks/>
          </p:cNvSpPr>
          <p:nvPr/>
        </p:nvSpPr>
        <p:spPr>
          <a:xfrm>
            <a:off x="0" y="6525344"/>
            <a:ext cx="9144000" cy="332656"/>
          </a:xfrm>
          <a:prstGeom prst="rect">
            <a:avLst/>
          </a:prstGeom>
          <a:solidFill>
            <a:schemeClr val="accent1">
              <a:lumMod val="40000"/>
              <a:lumOff val="60000"/>
            </a:schemeClr>
          </a:solidFill>
        </p:spPr>
        <p:txBody>
          <a:bodyPr anchor="ctr">
            <a:normAutofit/>
          </a:bodyPr>
          <a:lstStyle/>
          <a:p>
            <a:pPr marL="342900" indent="-342900" algn="ctr" fontAlgn="auto">
              <a:spcBef>
                <a:spcPct val="20000"/>
              </a:spcBef>
              <a:spcAft>
                <a:spcPts val="0"/>
              </a:spcAft>
              <a:buFont typeface="Arial" pitchFamily="34" charset="0"/>
              <a:buNone/>
              <a:defRPr/>
            </a:pPr>
            <a:r>
              <a:rPr lang="es-ES_tradnl" sz="1400" b="1" i="1" dirty="0">
                <a:solidFill>
                  <a:schemeClr val="tx2"/>
                </a:solidFill>
                <a:latin typeface="Calibri" pitchFamily="34" charset="0"/>
                <a:cs typeface="+mn-cs"/>
              </a:rPr>
              <a:t>Departamento</a:t>
            </a:r>
            <a:r>
              <a:rPr lang="es-ES_tradnl" sz="1400" b="1" i="1" baseline="0" dirty="0">
                <a:solidFill>
                  <a:schemeClr val="tx2"/>
                </a:solidFill>
                <a:latin typeface="Calibri" pitchFamily="34" charset="0"/>
                <a:cs typeface="+mn-cs"/>
              </a:rPr>
              <a:t> de Gestión Tributaria</a:t>
            </a:r>
            <a:endParaRPr lang="es-ES_tradnl" sz="1400" b="1" i="1" dirty="0">
              <a:solidFill>
                <a:schemeClr val="tx2"/>
              </a:solidFill>
              <a:latin typeface="Calibri" pitchFamily="34" charset="0"/>
              <a:cs typeface="+mn-cs"/>
            </a:endParaRPr>
          </a:p>
        </p:txBody>
      </p:sp>
      <p:sp>
        <p:nvSpPr>
          <p:cNvPr id="10" name="9 CuadroTexto"/>
          <p:cNvSpPr txBox="1"/>
          <p:nvPr/>
        </p:nvSpPr>
        <p:spPr>
          <a:xfrm>
            <a:off x="3059832" y="144324"/>
            <a:ext cx="3096344" cy="307777"/>
          </a:xfrm>
          <a:prstGeom prst="rect">
            <a:avLst/>
          </a:prstGeom>
          <a:noFill/>
          <a:effectLst/>
        </p:spPr>
        <p:txBody>
          <a:bodyPr wrap="square" rtlCol="0">
            <a:spAutoFit/>
          </a:bodyPr>
          <a:lstStyle/>
          <a:p>
            <a:pPr algn="ctr"/>
            <a:r>
              <a:rPr lang="es-ES" sz="1400" b="0" cap="none" spc="0" dirty="0">
                <a:ln w="10541" cmpd="sng">
                  <a:solidFill>
                    <a:schemeClr val="accent1">
                      <a:shade val="88000"/>
                      <a:satMod val="110000"/>
                    </a:schemeClr>
                  </a:solidFill>
                  <a:prstDash val="solid"/>
                </a:ln>
                <a:solidFill>
                  <a:schemeClr val="tx2">
                    <a:lumMod val="20000"/>
                    <a:lumOff val="80000"/>
                  </a:schemeClr>
                </a:solidFill>
                <a:effectLst/>
                <a:latin typeface="+mn-lt"/>
              </a:rPr>
              <a:t>Curso: </a:t>
            </a:r>
            <a:r>
              <a:rPr lang="es-ES" sz="1400" b="0" cap="none" spc="0" dirty="0" err="1">
                <a:ln w="10541" cmpd="sng">
                  <a:solidFill>
                    <a:schemeClr val="accent1">
                      <a:shade val="88000"/>
                      <a:satMod val="110000"/>
                    </a:schemeClr>
                  </a:solidFill>
                  <a:prstDash val="solid"/>
                </a:ln>
                <a:solidFill>
                  <a:schemeClr val="accent1">
                    <a:lumMod val="50000"/>
                  </a:schemeClr>
                </a:solidFill>
                <a:effectLst/>
                <a:latin typeface="+mn-lt"/>
              </a:rPr>
              <a:t>xxxxxx</a:t>
            </a:r>
            <a:endParaRPr lang="es-ES" sz="1400" b="0" cap="none" spc="0" dirty="0">
              <a:ln w="10541" cmpd="sng">
                <a:solidFill>
                  <a:schemeClr val="accent1">
                    <a:shade val="88000"/>
                    <a:satMod val="110000"/>
                  </a:schemeClr>
                </a:solidFill>
                <a:prstDash val="solid"/>
              </a:ln>
              <a:solidFill>
                <a:schemeClr val="accent1">
                  <a:lumMod val="50000"/>
                </a:schemeClr>
              </a:solidFill>
              <a:effectLst/>
              <a:latin typeface="+mn-lt"/>
            </a:endParaRPr>
          </a:p>
        </p:txBody>
      </p:sp>
      <p:cxnSp>
        <p:nvCxnSpPr>
          <p:cNvPr id="18" name="17 Conector recto"/>
          <p:cNvCxnSpPr/>
          <p:nvPr/>
        </p:nvCxnSpPr>
        <p:spPr>
          <a:xfrm flipH="1">
            <a:off x="0" y="711550"/>
            <a:ext cx="9144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nvGrpSpPr>
          <p:cNvPr id="12" name="11 Grupo"/>
          <p:cNvGrpSpPr/>
          <p:nvPr/>
        </p:nvGrpSpPr>
        <p:grpSpPr>
          <a:xfrm>
            <a:off x="0" y="0"/>
            <a:ext cx="9144000" cy="764704"/>
            <a:chOff x="0" y="0"/>
            <a:chExt cx="9144000" cy="764704"/>
          </a:xfrm>
        </p:grpSpPr>
        <p:sp>
          <p:nvSpPr>
            <p:cNvPr id="15" name="14 Rectángulo"/>
            <p:cNvSpPr/>
            <p:nvPr userDrawn="1"/>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6" name="15 Conector recto"/>
            <p:cNvCxnSpPr/>
            <p:nvPr userDrawn="1"/>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7" name="16 Rectángulo"/>
            <p:cNvSpPr/>
            <p:nvPr userDrawn="1"/>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1" r:id="rId12"/>
    <p:sldLayoutId id="2147483962" r:id="rId13"/>
    <p:sldLayoutId id="2147483963" r:id="rId14"/>
    <p:sldLayoutId id="2147483964" r:id="rId15"/>
    <p:sldLayoutId id="2147483965" r:id="rId16"/>
    <p:sldLayoutId id="2147483967" r:id="rId17"/>
    <p:sldLayoutId id="2147483968" r:id="rId18"/>
    <p:sldLayoutId id="2147483969" r:id="rId19"/>
    <p:sldLayoutId id="2147483970"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marR="0" indent="-228600" algn="l" defTabSz="914400" rtl="0" eaLnBrk="1" fontAlgn="auto" latinLnBrk="0" hangingPunct="1">
        <a:lnSpc>
          <a:spcPct val="100000"/>
        </a:lnSpc>
        <a:spcBef>
          <a:spcPct val="20000"/>
        </a:spcBef>
        <a:spcAft>
          <a:spcPts val="0"/>
        </a:spcAft>
        <a:buClrTx/>
        <a:buSzTx/>
        <a:buFont typeface="Arial" pitchFamily="34" charset="0"/>
        <a:buNone/>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Lista%20Delegados%20(5-5-14).xls"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3" Type="http://schemas.openxmlformats.org/officeDocument/2006/relationships/hyperlink" Target="http://www.agenciatributaria.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agenciatributaria.gob.es/" TargetMode="Externa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rot="21600000">
            <a:off x="8371902" y="6571929"/>
            <a:ext cx="500066" cy="225135"/>
          </a:xfrm>
          <a:prstGeom prst="rect">
            <a:avLst/>
          </a:prstGeom>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spc="-10" dirty="0">
                <a:solidFill>
                  <a:schemeClr val="bg1"/>
                </a:solidFill>
                <a:sym typeface="Wingdings 3"/>
              </a:rPr>
              <a:t></a:t>
            </a:r>
            <a:endParaRPr lang="es-ES" sz="1200" b="1" spc="-10" dirty="0">
              <a:solidFill>
                <a:schemeClr val="bg1"/>
              </a:solidFill>
            </a:endParaRPr>
          </a:p>
        </p:txBody>
      </p:sp>
      <p:sp>
        <p:nvSpPr>
          <p:cNvPr id="6" name="5 Rectángulo"/>
          <p:cNvSpPr/>
          <p:nvPr/>
        </p:nvSpPr>
        <p:spPr>
          <a:xfrm flipH="1">
            <a:off x="7781956" y="6571929"/>
            <a:ext cx="500066" cy="225135"/>
          </a:xfrm>
          <a:prstGeom prst="rect">
            <a:avLst/>
          </a:prstGeom>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spc="-10">
                <a:solidFill>
                  <a:schemeClr val="bg1"/>
                </a:solidFill>
                <a:sym typeface="Wingdings 3"/>
              </a:rPr>
              <a:t></a:t>
            </a:r>
            <a:endParaRPr lang="es-ES" sz="1200" b="1" spc="-10">
              <a:solidFill>
                <a:schemeClr val="bg1"/>
              </a:solidFill>
            </a:endParaRPr>
          </a:p>
        </p:txBody>
      </p:sp>
      <p:sp>
        <p:nvSpPr>
          <p:cNvPr id="7" name="6 Rectángulo"/>
          <p:cNvSpPr/>
          <p:nvPr/>
        </p:nvSpPr>
        <p:spPr>
          <a:xfrm>
            <a:off x="285720" y="6581452"/>
            <a:ext cx="642942" cy="228923"/>
          </a:xfrm>
          <a:prstGeom prst="rect">
            <a:avLst/>
          </a:prstGeom>
          <a:solidFill>
            <a:schemeClr val="accent1">
              <a:lumMod val="50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es-ES" sz="1200" b="1" spc="-10">
                <a:solidFill>
                  <a:schemeClr val="bg1"/>
                </a:solidFill>
                <a:sym typeface="Wingdings 3"/>
              </a:rPr>
              <a:t>Índice</a:t>
            </a:r>
            <a:endParaRPr lang="es-ES" sz="1200" b="1" spc="-10">
              <a:solidFill>
                <a:schemeClr val="bg1"/>
              </a:solidFill>
            </a:endParaRPr>
          </a:p>
        </p:txBody>
      </p:sp>
      <p:sp>
        <p:nvSpPr>
          <p:cNvPr id="8" name="6 CuadroTexto"/>
          <p:cNvSpPr txBox="1">
            <a:spLocks noChangeArrowheads="1"/>
          </p:cNvSpPr>
          <p:nvPr/>
        </p:nvSpPr>
        <p:spPr bwMode="auto">
          <a:xfrm>
            <a:off x="1187624" y="1034118"/>
            <a:ext cx="7416626" cy="707886"/>
          </a:xfrm>
          <a:prstGeom prst="rect">
            <a:avLst/>
          </a:prstGeom>
          <a:noFill/>
          <a:ln w="9525">
            <a:solidFill>
              <a:schemeClr val="tx2"/>
            </a:solidFill>
            <a:miter lim="800000"/>
            <a:headEnd/>
            <a:tailEnd/>
          </a:ln>
        </p:spPr>
        <p:txBody>
          <a:bodyPr wrap="square">
            <a:spAutoFit/>
          </a:bodyPr>
          <a:lstStyle/>
          <a:p>
            <a:pPr algn="ctr">
              <a:lnSpc>
                <a:spcPts val="2400"/>
              </a:lnSpc>
            </a:pPr>
            <a:r>
              <a:rPr lang="es-ES" sz="1800" b="1">
                <a:solidFill>
                  <a:schemeClr val="accent1">
                    <a:lumMod val="75000"/>
                  </a:schemeClr>
                </a:solidFill>
              </a:rPr>
              <a:t>Visita de la Recita Federal de Brasil para conocer procedimientos masivos</a:t>
            </a:r>
          </a:p>
          <a:p>
            <a:pPr algn="ctr">
              <a:lnSpc>
                <a:spcPts val="2400"/>
              </a:lnSpc>
            </a:pPr>
            <a:r>
              <a:rPr lang="es-ES" sz="1800" b="1">
                <a:solidFill>
                  <a:schemeClr val="accent1">
                    <a:lumMod val="75000"/>
                  </a:schemeClr>
                </a:solidFill>
              </a:rPr>
              <a:t>de cruce de datos censales y de catastro de inmuebles</a:t>
            </a:r>
            <a:endParaRPr lang="es-ES" sz="1800" b="1" dirty="0">
              <a:solidFill>
                <a:schemeClr val="accent1">
                  <a:lumMod val="75000"/>
                </a:schemeClr>
              </a:solidFill>
              <a:ea typeface="Arial Unicode MS" pitchFamily="34" charset="-128"/>
              <a:cs typeface="Arial" charset="0"/>
            </a:endParaRPr>
          </a:p>
        </p:txBody>
      </p:sp>
      <p:sp>
        <p:nvSpPr>
          <p:cNvPr id="9" name="Text Box 5"/>
          <p:cNvSpPr txBox="1">
            <a:spLocks noChangeArrowheads="1"/>
          </p:cNvSpPr>
          <p:nvPr/>
        </p:nvSpPr>
        <p:spPr bwMode="auto">
          <a:xfrm>
            <a:off x="791479" y="2941488"/>
            <a:ext cx="8280722" cy="1218258"/>
          </a:xfrm>
          <a:prstGeom prst="rect">
            <a:avLst/>
          </a:prstGeom>
          <a:noFill/>
          <a:ln w="19050">
            <a:noFill/>
            <a:miter lim="800000"/>
            <a:headEnd/>
            <a:tailEnd/>
          </a:ln>
          <a:effectLst>
            <a:outerShdw dist="35921" dir="8100000" algn="ctr" rotWithShape="0">
              <a:srgbClr val="C6D5E2"/>
            </a:outerShdw>
          </a:effectLst>
        </p:spPr>
        <p:txBody>
          <a:bodyPr lIns="36000" rIns="36000" anchor="t">
            <a:normAutofit/>
          </a:bodyPr>
          <a:lstStyle/>
          <a:p>
            <a:pPr algn="ctr" eaLnBrk="0" hangingPunct="0">
              <a:tabLst>
                <a:tab pos="452438" algn="l"/>
              </a:tabLst>
              <a:defRPr/>
            </a:pPr>
            <a:r>
              <a:rPr lang="es-ES" b="1" spc="-70" dirty="0">
                <a:solidFill>
                  <a:schemeClr val="accent1">
                    <a:lumMod val="75000"/>
                  </a:schemeClr>
                </a:solidFill>
                <a:latin typeface="Arial" charset="0"/>
                <a:cs typeface="Times New Roman" charset="0"/>
              </a:rPr>
              <a:t>LA GESTIÓN DEL CENSO DE OBLIGADOS TRIBUTARIOS:</a:t>
            </a:r>
          </a:p>
          <a:p>
            <a:pPr algn="ctr" eaLnBrk="0" hangingPunct="0">
              <a:lnSpc>
                <a:spcPct val="150000"/>
              </a:lnSpc>
              <a:tabLst>
                <a:tab pos="452438" algn="l"/>
              </a:tabLst>
              <a:defRPr/>
            </a:pPr>
            <a:r>
              <a:rPr lang="es-ES" b="1" spc="-70" dirty="0">
                <a:solidFill>
                  <a:schemeClr val="accent1">
                    <a:lumMod val="75000"/>
                  </a:schemeClr>
                </a:solidFill>
                <a:latin typeface="Arial" charset="0"/>
                <a:cs typeface="Times New Roman" charset="0"/>
              </a:rPr>
              <a:t>IDENTIFICACIÓN Y LOCALIZACIÓN</a:t>
            </a:r>
          </a:p>
        </p:txBody>
      </p:sp>
      <p:sp>
        <p:nvSpPr>
          <p:cNvPr id="14" name="6 CuadroTexto"/>
          <p:cNvSpPr txBox="1">
            <a:spLocks noChangeArrowheads="1"/>
          </p:cNvSpPr>
          <p:nvPr/>
        </p:nvSpPr>
        <p:spPr bwMode="auto">
          <a:xfrm>
            <a:off x="6300192" y="6237312"/>
            <a:ext cx="2627784" cy="338554"/>
          </a:xfrm>
          <a:prstGeom prst="rect">
            <a:avLst/>
          </a:prstGeom>
          <a:noFill/>
          <a:ln w="9525">
            <a:noFill/>
            <a:miter lim="800000"/>
            <a:headEnd/>
            <a:tailEnd/>
          </a:ln>
        </p:spPr>
        <p:txBody>
          <a:bodyPr wrap="square">
            <a:spAutoFit/>
          </a:bodyPr>
          <a:lstStyle/>
          <a:p>
            <a:pPr algn="r"/>
            <a:r>
              <a:rPr lang="es-ES" sz="1600" b="1">
                <a:solidFill>
                  <a:schemeClr val="accent1">
                    <a:lumMod val="75000"/>
                  </a:schemeClr>
                </a:solidFill>
              </a:rPr>
              <a:t>2 a 6 de noviembre 2015</a:t>
            </a:r>
            <a:endParaRPr lang="es-ES" sz="1600" b="1" dirty="0">
              <a:solidFill>
                <a:schemeClr val="accent1">
                  <a:lumMod val="75000"/>
                </a:schemeClr>
              </a:solidFill>
              <a:ea typeface="Arial Unicode MS" pitchFamily="34" charset="-128"/>
              <a:cs typeface="Arial" charset="0"/>
            </a:endParaRPr>
          </a:p>
        </p:txBody>
      </p:sp>
      <p:sp>
        <p:nvSpPr>
          <p:cNvPr id="15" name="6 CuadroTexto"/>
          <p:cNvSpPr txBox="1">
            <a:spLocks noChangeArrowheads="1"/>
          </p:cNvSpPr>
          <p:nvPr/>
        </p:nvSpPr>
        <p:spPr bwMode="auto">
          <a:xfrm>
            <a:off x="5724128" y="76562"/>
            <a:ext cx="2952328" cy="400110"/>
          </a:xfrm>
          <a:prstGeom prst="rect">
            <a:avLst/>
          </a:prstGeom>
          <a:noFill/>
          <a:ln w="9525">
            <a:noFill/>
            <a:miter lim="800000"/>
            <a:headEnd/>
            <a:tailEnd/>
          </a:ln>
        </p:spPr>
        <p:txBody>
          <a:bodyPr wrap="square">
            <a:spAutoFit/>
          </a:bodyPr>
          <a:lstStyle/>
          <a:p>
            <a:pPr algn="r"/>
            <a:r>
              <a:rPr lang="es-ES" sz="2000" b="1">
                <a:solidFill>
                  <a:schemeClr val="accent1">
                    <a:lumMod val="75000"/>
                  </a:schemeClr>
                </a:solidFill>
                <a:effectLst>
                  <a:outerShdw blurRad="38100" dist="38100" dir="2700000" algn="tl">
                    <a:srgbClr val="000000">
                      <a:alpha val="43137"/>
                    </a:srgbClr>
                  </a:outerShdw>
                </a:effectLst>
              </a:rPr>
              <a:t>EUROSOCIAL II</a:t>
            </a:r>
            <a:endParaRPr lang="es-ES" b="1" dirty="0">
              <a:solidFill>
                <a:schemeClr val="accent1">
                  <a:lumMod val="75000"/>
                </a:schemeClr>
              </a:solidFill>
              <a:effectLst>
                <a:outerShdw blurRad="38100" dist="38100" dir="2700000" algn="tl">
                  <a:srgbClr val="000000">
                    <a:alpha val="43137"/>
                  </a:srgbClr>
                </a:outerShdw>
              </a:effectLst>
              <a:ea typeface="Arial Unicode MS" pitchFamily="34" charset="-128"/>
              <a:cs typeface="Arial"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3"/>
          <p:cNvGraphicFramePr>
            <a:graphicFrameLocks noChangeAspect="1"/>
          </p:cNvGraphicFramePr>
          <p:nvPr/>
        </p:nvGraphicFramePr>
        <p:xfrm>
          <a:off x="971550" y="1700213"/>
          <a:ext cx="7167563" cy="3786187"/>
        </p:xfrm>
        <a:graphic>
          <a:graphicData uri="http://schemas.openxmlformats.org/presentationml/2006/ole">
            <mc:AlternateContent xmlns:mc="http://schemas.openxmlformats.org/markup-compatibility/2006">
              <mc:Choice xmlns:v="urn:schemas-microsoft-com:vml" Requires="v">
                <p:oleObj spid="_x0000_s1027" name="Worksheet" r:id="rId3" imgW="5133857" imgH="1647845" progId="Excel.Sheet.8">
                  <p:embed/>
                </p:oleObj>
              </mc:Choice>
              <mc:Fallback>
                <p:oleObj name="Worksheet" r:id="rId3" imgW="5133857" imgH="1647845"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700213"/>
                        <a:ext cx="7167563"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Rectangle 3"/>
          <p:cNvSpPr>
            <a:spLocks noChangeArrowheads="1"/>
          </p:cNvSpPr>
          <p:nvPr/>
        </p:nvSpPr>
        <p:spPr bwMode="auto">
          <a:xfrm>
            <a:off x="1583521" y="807095"/>
            <a:ext cx="5976958"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CENSO DE OBLIGADOS TRIBUTARIOS</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2204864"/>
            <a:ext cx="8070850" cy="410386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r>
              <a:rPr lang="es-ES_tradnl" sz="1600" b="1" dirty="0">
                <a:solidFill>
                  <a:schemeClr val="accent1">
                    <a:lumMod val="75000"/>
                  </a:schemeClr>
                </a:solidFill>
                <a:latin typeface="Arial" charset="0"/>
              </a:rPr>
              <a:t> </a:t>
            </a:r>
            <a:endParaRPr lang="es-ES_tradnl" b="1" dirty="0">
              <a:solidFill>
                <a:schemeClr val="accent1">
                  <a:lumMod val="75000"/>
                </a:schemeClr>
              </a:solidFill>
              <a:latin typeface="Garamond" pitchFamily="18" charset="0"/>
            </a:endParaRPr>
          </a:p>
          <a:p>
            <a:pPr algn="ctr">
              <a:tabLst>
                <a:tab pos="4572000" algn="l"/>
                <a:tab pos="4667250" algn="l"/>
              </a:tabLst>
              <a:defRPr/>
            </a:pPr>
            <a:endParaRPr lang="es-ES_tradnl" sz="100" b="1" dirty="0">
              <a:solidFill>
                <a:schemeClr val="accent1">
                  <a:lumMod val="75000"/>
                </a:schemeClr>
              </a:solidFill>
              <a:latin typeface="Arial" charset="0"/>
            </a:endParaRPr>
          </a:p>
        </p:txBody>
      </p:sp>
      <p:sp>
        <p:nvSpPr>
          <p:cNvPr id="88067" name="Text Box 3"/>
          <p:cNvSpPr txBox="1">
            <a:spLocks noChangeArrowheads="1"/>
          </p:cNvSpPr>
          <p:nvPr/>
        </p:nvSpPr>
        <p:spPr bwMode="auto">
          <a:xfrm>
            <a:off x="838200" y="1402730"/>
            <a:ext cx="8077200" cy="4789003"/>
          </a:xfrm>
          <a:prstGeom prst="rect">
            <a:avLst/>
          </a:prstGeom>
          <a:noFill/>
          <a:ln w="9525">
            <a:noFill/>
            <a:miter lim="800000"/>
            <a:headEnd/>
            <a:tailEnd/>
          </a:ln>
        </p:spPr>
        <p:txBody>
          <a:bodyPr wrap="square">
            <a:spAutoFit/>
          </a:bodyPr>
          <a:lstStyle/>
          <a:p>
            <a:pPr marL="482600" indent="-287338" algn="ctr">
              <a:spcBef>
                <a:spcPct val="50000"/>
              </a:spcBef>
              <a:defRPr/>
            </a:pPr>
            <a:endParaRPr lang="es-ES" sz="1800" b="1" dirty="0">
              <a:solidFill>
                <a:schemeClr val="accent1">
                  <a:lumMod val="75000"/>
                </a:schemeClr>
              </a:solidFill>
              <a:latin typeface="Arial" pitchFamily="34" charset="0"/>
              <a:cs typeface="Arial" pitchFamily="34" charset="0"/>
            </a:endParaRPr>
          </a:p>
          <a:p>
            <a:pPr marL="482600" indent="-287338" algn="ctr">
              <a:spcBef>
                <a:spcPct val="50000"/>
              </a:spcBef>
              <a:defRPr/>
            </a:pPr>
            <a:endParaRPr lang="es-ES" sz="1800" b="1" dirty="0">
              <a:solidFill>
                <a:schemeClr val="accent1">
                  <a:lumMod val="75000"/>
                </a:schemeClr>
              </a:solidFill>
              <a:latin typeface="Arial" pitchFamily="34" charset="0"/>
              <a:cs typeface="Arial" pitchFamily="34" charset="0"/>
            </a:endParaRPr>
          </a:p>
          <a:p>
            <a:pPr marL="268288" indent="-268288" algn="ctr">
              <a:spcBef>
                <a:spcPct val="50000"/>
              </a:spcBef>
              <a:defRPr/>
            </a:pPr>
            <a:r>
              <a:rPr lang="es-ES" sz="2000" b="1" dirty="0">
                <a:solidFill>
                  <a:schemeClr val="accent1">
                    <a:lumMod val="75000"/>
                  </a:schemeClr>
                </a:solidFill>
                <a:latin typeface="Calibri" pitchFamily="34" charset="0"/>
                <a:cs typeface="Arial" pitchFamily="34" charset="0"/>
              </a:rPr>
              <a:t>INFORMACIÓN CENSAL BASICA</a:t>
            </a:r>
          </a:p>
          <a:p>
            <a:pPr marL="268288" indent="-268288">
              <a:lnSpc>
                <a:spcPct val="60000"/>
              </a:lnSpc>
              <a:spcBef>
                <a:spcPts val="1800"/>
              </a:spcBef>
              <a:buFont typeface="Wingdings" pitchFamily="2" charset="2"/>
              <a:buChar char="Ø"/>
              <a:defRPr/>
            </a:pPr>
            <a:r>
              <a:rPr lang="es-ES" sz="1800" dirty="0">
                <a:solidFill>
                  <a:schemeClr val="accent1">
                    <a:lumMod val="75000"/>
                  </a:schemeClr>
                </a:solidFill>
                <a:latin typeface="Calibri" pitchFamily="34" charset="0"/>
                <a:cs typeface="Arial" pitchFamily="34" charset="0"/>
              </a:rPr>
              <a:t>Apellidos y nombre, o razón social o denominación social y anagrama</a:t>
            </a:r>
          </a:p>
          <a:p>
            <a:pPr marL="268288" indent="-268288">
              <a:lnSpc>
                <a:spcPct val="60000"/>
              </a:lnSpc>
              <a:spcBef>
                <a:spcPct val="50000"/>
              </a:spcBef>
              <a:buFont typeface="Wingdings" pitchFamily="2" charset="2"/>
              <a:buChar char="Ø"/>
              <a:defRPr/>
            </a:pPr>
            <a:r>
              <a:rPr lang="es-ES" sz="1800" dirty="0">
                <a:solidFill>
                  <a:schemeClr val="accent1">
                    <a:lumMod val="75000"/>
                  </a:schemeClr>
                </a:solidFill>
                <a:latin typeface="Calibri" pitchFamily="34" charset="0"/>
                <a:cs typeface="Arial" pitchFamily="34" charset="0"/>
              </a:rPr>
              <a:t>Número de identificación fiscal</a:t>
            </a:r>
          </a:p>
          <a:p>
            <a:pPr marL="268288" indent="-268288">
              <a:lnSpc>
                <a:spcPct val="60000"/>
              </a:lnSpc>
              <a:spcBef>
                <a:spcPct val="50000"/>
              </a:spcBef>
              <a:buFont typeface="Wingdings" pitchFamily="2" charset="2"/>
              <a:buChar char="Ø"/>
              <a:defRPr/>
            </a:pPr>
            <a:r>
              <a:rPr lang="es-ES" sz="1800" dirty="0">
                <a:solidFill>
                  <a:schemeClr val="accent1">
                    <a:lumMod val="75000"/>
                  </a:schemeClr>
                </a:solidFill>
                <a:latin typeface="Calibri" pitchFamily="34" charset="0"/>
                <a:cs typeface="Arial" pitchFamily="34" charset="0"/>
              </a:rPr>
              <a:t>Domicilio fiscal en España  (con RC) o en el extranjero </a:t>
            </a:r>
          </a:p>
          <a:p>
            <a:pPr marL="268288" indent="-268288" algn="ctr">
              <a:spcBef>
                <a:spcPts val="2400"/>
              </a:spcBef>
              <a:buFont typeface="Wingdings" pitchFamily="2" charset="2"/>
              <a:buNone/>
              <a:defRPr/>
            </a:pPr>
            <a:r>
              <a:rPr lang="es-ES" sz="2000" b="1" dirty="0">
                <a:solidFill>
                  <a:schemeClr val="accent1">
                    <a:lumMod val="75000"/>
                  </a:schemeClr>
                </a:solidFill>
                <a:latin typeface="Calibri" pitchFamily="34" charset="0"/>
                <a:cs typeface="Arial" pitchFamily="34" charset="0"/>
              </a:rPr>
              <a:t>INFORMACIÓN COMPLEMENTARIA</a:t>
            </a:r>
          </a:p>
          <a:p>
            <a:pPr marL="268288" indent="-268288">
              <a:lnSpc>
                <a:spcPct val="60000"/>
              </a:lnSpc>
              <a:spcBef>
                <a:spcPts val="1800"/>
              </a:spcBef>
              <a:buFont typeface="Wingdings" pitchFamily="2" charset="2"/>
              <a:buChar char="Ø"/>
              <a:defRPr/>
            </a:pPr>
            <a:r>
              <a:rPr lang="es-ES" sz="1800" dirty="0">
                <a:solidFill>
                  <a:schemeClr val="accent1">
                    <a:lumMod val="75000"/>
                  </a:schemeClr>
                </a:solidFill>
                <a:latin typeface="Calibri" pitchFamily="34" charset="0"/>
                <a:cs typeface="Arial" pitchFamily="34" charset="0"/>
              </a:rPr>
              <a:t>Condición residente o no residente </a:t>
            </a:r>
          </a:p>
          <a:p>
            <a:pPr marL="268288" indent="-268288">
              <a:lnSpc>
                <a:spcPct val="60000"/>
              </a:lnSpc>
              <a:spcBef>
                <a:spcPct val="50000"/>
              </a:spcBef>
              <a:buFont typeface="Wingdings" pitchFamily="2" charset="2"/>
              <a:buChar char="Ø"/>
              <a:defRPr/>
            </a:pPr>
            <a:r>
              <a:rPr lang="es-ES" sz="1800" dirty="0">
                <a:solidFill>
                  <a:schemeClr val="accent1">
                    <a:lumMod val="75000"/>
                  </a:schemeClr>
                </a:solidFill>
                <a:latin typeface="Calibri" pitchFamily="34" charset="0"/>
                <a:cs typeface="Arial" pitchFamily="34" charset="0"/>
              </a:rPr>
              <a:t>NIF otros países</a:t>
            </a:r>
          </a:p>
          <a:p>
            <a:pPr marL="268288" indent="-268288">
              <a:lnSpc>
                <a:spcPct val="60000"/>
              </a:lnSpc>
              <a:spcBef>
                <a:spcPct val="50000"/>
              </a:spcBef>
              <a:buFont typeface="Wingdings" pitchFamily="2" charset="2"/>
              <a:buChar char="Ø"/>
              <a:defRPr/>
            </a:pPr>
            <a:r>
              <a:rPr lang="es-ES" sz="1800" dirty="0">
                <a:solidFill>
                  <a:schemeClr val="accent1">
                    <a:lumMod val="75000"/>
                  </a:schemeClr>
                </a:solidFill>
                <a:latin typeface="Calibri" pitchFamily="34" charset="0"/>
                <a:cs typeface="Arial" pitchFamily="34" charset="0"/>
              </a:rPr>
              <a:t>Personas físicas: fecha y lugar de nacimiento, sexo, </a:t>
            </a:r>
          </a:p>
          <a:p>
            <a:pPr marL="268288" indent="-268288">
              <a:lnSpc>
                <a:spcPct val="60000"/>
              </a:lnSpc>
              <a:spcBef>
                <a:spcPct val="50000"/>
              </a:spcBef>
              <a:buFont typeface="Wingdings" pitchFamily="2" charset="2"/>
              <a:buChar char="Ø"/>
              <a:defRPr/>
            </a:pPr>
            <a:r>
              <a:rPr lang="es-ES" sz="1800" dirty="0">
                <a:solidFill>
                  <a:schemeClr val="accent1">
                    <a:lumMod val="75000"/>
                  </a:schemeClr>
                </a:solidFill>
                <a:latin typeface="Calibri" pitchFamily="34" charset="0"/>
                <a:cs typeface="Arial" pitchFamily="34" charset="0"/>
              </a:rPr>
              <a:t>Entidades: constitución en España o en el extranjero y fechas</a:t>
            </a:r>
          </a:p>
          <a:p>
            <a:pPr marL="268288" indent="-268288">
              <a:lnSpc>
                <a:spcPct val="60000"/>
              </a:lnSpc>
              <a:spcBef>
                <a:spcPct val="50000"/>
              </a:spcBef>
              <a:buFont typeface="Wingdings" pitchFamily="2" charset="2"/>
              <a:buChar char="Ø"/>
              <a:defRPr/>
            </a:pPr>
            <a:r>
              <a:rPr lang="es-ES" sz="1800" dirty="0">
                <a:solidFill>
                  <a:schemeClr val="accent1">
                    <a:lumMod val="75000"/>
                  </a:schemeClr>
                </a:solidFill>
                <a:latin typeface="Calibri" pitchFamily="34" charset="0"/>
                <a:cs typeface="Arial" pitchFamily="34" charset="0"/>
              </a:rPr>
              <a:t>Capital social </a:t>
            </a:r>
          </a:p>
          <a:p>
            <a:pPr marL="268288" indent="-268288">
              <a:lnSpc>
                <a:spcPct val="60000"/>
              </a:lnSpc>
              <a:spcBef>
                <a:spcPct val="50000"/>
              </a:spcBef>
              <a:buFont typeface="Wingdings" pitchFamily="2" charset="2"/>
              <a:buChar char="Ø"/>
              <a:defRPr/>
            </a:pPr>
            <a:r>
              <a:rPr lang="es-ES" sz="1800" dirty="0">
                <a:solidFill>
                  <a:schemeClr val="accent1">
                    <a:lumMod val="75000"/>
                  </a:schemeClr>
                </a:solidFill>
                <a:latin typeface="Calibri" pitchFamily="34" charset="0"/>
                <a:cs typeface="Arial" pitchFamily="34" charset="0"/>
              </a:rPr>
              <a:t>Identificación completa de </a:t>
            </a:r>
            <a:r>
              <a:rPr lang="es-ES" sz="1800">
                <a:solidFill>
                  <a:schemeClr val="accent1">
                    <a:lumMod val="75000"/>
                  </a:schemeClr>
                </a:solidFill>
                <a:latin typeface="Calibri" pitchFamily="34" charset="0"/>
                <a:cs typeface="Arial" pitchFamily="34" charset="0"/>
              </a:rPr>
              <a:t>representantes legales</a:t>
            </a:r>
            <a:endParaRPr lang="es-ES" sz="2000" i="1" dirty="0">
              <a:solidFill>
                <a:schemeClr val="accent1">
                  <a:lumMod val="75000"/>
                </a:schemeClr>
              </a:solidFill>
              <a:latin typeface="Arial" pitchFamily="34" charset="0"/>
              <a:cs typeface="Arial" pitchFamily="34" charset="0"/>
            </a:endParaRPr>
          </a:p>
        </p:txBody>
      </p:sp>
      <p:sp>
        <p:nvSpPr>
          <p:cNvPr id="7" name="Rectangle 3"/>
          <p:cNvSpPr>
            <a:spLocks noChangeArrowheads="1"/>
          </p:cNvSpPr>
          <p:nvPr/>
        </p:nvSpPr>
        <p:spPr bwMode="auto">
          <a:xfrm>
            <a:off x="1583521" y="951111"/>
            <a:ext cx="5976958"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 CENSO DE OBLIGADOS TRIBUTARIOS</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
        <p:nvSpPr>
          <p:cNvPr id="8" name="4 Título"/>
          <p:cNvSpPr txBox="1">
            <a:spLocks/>
          </p:cNvSpPr>
          <p:nvPr/>
        </p:nvSpPr>
        <p:spPr bwMode="auto">
          <a:xfrm>
            <a:off x="1285875" y="1560215"/>
            <a:ext cx="6643688" cy="428625"/>
          </a:xfrm>
          <a:prstGeom prst="rect">
            <a:avLst/>
          </a:prstGeom>
          <a:noFill/>
          <a:ln w="12700">
            <a:solidFill>
              <a:srgbClr val="000099"/>
            </a:solidFill>
            <a:miter lim="800000"/>
            <a:headEnd/>
            <a:tailEnd/>
          </a:ln>
        </p:spPr>
        <p:txBody>
          <a:bodyPr/>
          <a:lstStyle/>
          <a:p>
            <a:pPr algn="ctr" eaLnBrk="0" hangingPunct="0">
              <a:defRPr/>
            </a:pPr>
            <a:r>
              <a:rPr lang="es-ES" sz="2200" b="1" kern="0" dirty="0">
                <a:solidFill>
                  <a:schemeClr val="accent1">
                    <a:lumMod val="75000"/>
                  </a:schemeClr>
                </a:solidFill>
                <a:latin typeface="Calibri" pitchFamily="34" charset="0"/>
                <a:ea typeface="+mj-ea"/>
                <a:cs typeface="+mj-cs"/>
              </a:rPr>
              <a:t>Contenido del Censo de Obligados Tributarios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2295658"/>
            <a:ext cx="8070850" cy="4157678"/>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r>
              <a:rPr lang="es-ES_tradnl" sz="1600" b="1" dirty="0">
                <a:solidFill>
                  <a:srgbClr val="000099"/>
                </a:solidFill>
                <a:latin typeface="Arial" charset="0"/>
              </a:rPr>
              <a:t> </a:t>
            </a:r>
            <a:endParaRPr lang="es-ES_tradnl" b="1" dirty="0">
              <a:solidFill>
                <a:srgbClr val="000099"/>
              </a:solidFill>
              <a:latin typeface="Garamond" pitchFamily="18" charset="0"/>
            </a:endParaRPr>
          </a:p>
          <a:p>
            <a:pPr algn="ctr">
              <a:tabLst>
                <a:tab pos="4572000" algn="l"/>
                <a:tab pos="4667250" algn="l"/>
              </a:tabLst>
              <a:defRPr/>
            </a:pPr>
            <a:endParaRPr lang="es-ES_tradnl" sz="100" b="1" dirty="0">
              <a:solidFill>
                <a:srgbClr val="000099"/>
              </a:solidFill>
              <a:latin typeface="Arial" charset="0"/>
            </a:endParaRPr>
          </a:p>
        </p:txBody>
      </p:sp>
      <p:sp>
        <p:nvSpPr>
          <p:cNvPr id="24579" name="2 Marcador de contenido"/>
          <p:cNvSpPr>
            <a:spLocks noGrp="1"/>
          </p:cNvSpPr>
          <p:nvPr>
            <p:ph idx="1"/>
          </p:nvPr>
        </p:nvSpPr>
        <p:spPr>
          <a:xfrm>
            <a:off x="611561" y="2309942"/>
            <a:ext cx="7992690" cy="4071938"/>
          </a:xfrm>
          <a:noFill/>
        </p:spPr>
        <p:txBody>
          <a:bodyPr/>
          <a:lstStyle/>
          <a:p>
            <a:pPr marL="342900" lvl="1" indent="-287338" algn="ctr">
              <a:buFontTx/>
              <a:buNone/>
              <a:defRPr/>
            </a:pPr>
            <a:r>
              <a:rPr lang="es-ES" sz="1800" b="1" dirty="0">
                <a:solidFill>
                  <a:schemeClr val="accent1">
                    <a:lumMod val="75000"/>
                  </a:schemeClr>
                </a:solidFill>
                <a:latin typeface="Calibri" pitchFamily="34" charset="0"/>
                <a:cs typeface="Arial" pitchFamily="34" charset="0"/>
              </a:rPr>
              <a:t>INFORMACIÓN CENSAL ADICIONAL CENSO CEPR</a:t>
            </a:r>
          </a:p>
          <a:p>
            <a:pPr indent="-287338" algn="just" eaLnBrk="1" hangingPunct="1">
              <a:lnSpc>
                <a:spcPct val="90000"/>
              </a:lnSpc>
              <a:spcBef>
                <a:spcPts val="1200"/>
              </a:spcBef>
              <a:buFontTx/>
              <a:buNone/>
              <a:defRPr/>
            </a:pPr>
            <a:r>
              <a:rPr lang="es-ES_tradnl" sz="1800" dirty="0">
                <a:solidFill>
                  <a:schemeClr val="accent1">
                    <a:lumMod val="75000"/>
                  </a:schemeClr>
                </a:solidFill>
                <a:latin typeface="Calibri" pitchFamily="34" charset="0"/>
                <a:cs typeface="Arial" pitchFamily="34" charset="0"/>
              </a:rPr>
              <a:t>  </a:t>
            </a:r>
            <a:r>
              <a:rPr lang="es-ES_tradnl" sz="1800" u="sng" dirty="0">
                <a:solidFill>
                  <a:schemeClr val="accent1">
                    <a:lumMod val="75000"/>
                  </a:schemeClr>
                </a:solidFill>
                <a:latin typeface="Calibri" pitchFamily="34" charset="0"/>
                <a:cs typeface="Arial" pitchFamily="34" charset="0"/>
              </a:rPr>
              <a:t>Residentes</a:t>
            </a:r>
            <a:r>
              <a:rPr lang="es-ES_tradnl" sz="1800" dirty="0">
                <a:solidFill>
                  <a:schemeClr val="accent1">
                    <a:lumMod val="75000"/>
                  </a:schemeClr>
                </a:solidFill>
                <a:latin typeface="Calibri" pitchFamily="34" charset="0"/>
                <a:cs typeface="Arial" pitchFamily="34" charset="0"/>
              </a:rPr>
              <a:t>: </a:t>
            </a:r>
          </a:p>
          <a:p>
            <a:pPr indent="-287338" algn="just" eaLnBrk="1" hangingPunct="1">
              <a:lnSpc>
                <a:spcPts val="2000"/>
              </a:lnSpc>
              <a:spcBef>
                <a:spcPts val="500"/>
              </a:spcBef>
              <a:buFont typeface="Wingdings" pitchFamily="2" charset="2"/>
              <a:buChar char="v"/>
              <a:defRPr/>
            </a:pPr>
            <a:r>
              <a:rPr lang="es-ES_tradnl" sz="1800" dirty="0">
                <a:solidFill>
                  <a:schemeClr val="accent1">
                    <a:lumMod val="75000"/>
                  </a:schemeClr>
                </a:solidFill>
                <a:latin typeface="Calibri" pitchFamily="34" charset="0"/>
                <a:cs typeface="Arial" pitchFamily="34" charset="0"/>
              </a:rPr>
              <a:t>Persona física: domicilio de gestión administrativa</a:t>
            </a:r>
          </a:p>
          <a:p>
            <a:pPr indent="-287338" algn="just" eaLnBrk="1" hangingPunct="1">
              <a:lnSpc>
                <a:spcPts val="2000"/>
              </a:lnSpc>
              <a:spcBef>
                <a:spcPts val="500"/>
              </a:spcBef>
              <a:buFont typeface="Wingdings" pitchFamily="2" charset="2"/>
              <a:buChar char="v"/>
              <a:defRPr/>
            </a:pPr>
            <a:r>
              <a:rPr lang="es-ES_tradnl" sz="1800" dirty="0">
                <a:solidFill>
                  <a:schemeClr val="accent1">
                    <a:lumMod val="75000"/>
                  </a:schemeClr>
                </a:solidFill>
                <a:latin typeface="Calibri" pitchFamily="34" charset="0"/>
                <a:cs typeface="Arial" pitchFamily="34" charset="0"/>
              </a:rPr>
              <a:t>Entidad: Domicilio social, fecha de cierre de ejercicio, forma jurídica e identificación de  SOCIOS/ MIEMBROS o PARTÍCIPES fundadores</a:t>
            </a:r>
          </a:p>
          <a:p>
            <a:pPr indent="-287338" algn="just" eaLnBrk="1" hangingPunct="1">
              <a:lnSpc>
                <a:spcPct val="90000"/>
              </a:lnSpc>
              <a:spcBef>
                <a:spcPct val="0"/>
              </a:spcBef>
              <a:buFontTx/>
              <a:buNone/>
              <a:defRPr/>
            </a:pPr>
            <a:endParaRPr lang="es-ES_tradnl" sz="1800" dirty="0">
              <a:solidFill>
                <a:schemeClr val="accent1">
                  <a:lumMod val="75000"/>
                </a:schemeClr>
              </a:solidFill>
              <a:latin typeface="Calibri" pitchFamily="34" charset="0"/>
              <a:cs typeface="Arial" pitchFamily="34" charset="0"/>
            </a:endParaRPr>
          </a:p>
          <a:p>
            <a:pPr indent="-287338" algn="just" eaLnBrk="1" hangingPunct="1">
              <a:lnSpc>
                <a:spcPct val="90000"/>
              </a:lnSpc>
              <a:spcBef>
                <a:spcPct val="0"/>
              </a:spcBef>
              <a:buFontTx/>
              <a:buNone/>
              <a:defRPr/>
            </a:pPr>
            <a:r>
              <a:rPr lang="es-ES_tradnl" sz="1800" u="sng" dirty="0">
                <a:solidFill>
                  <a:schemeClr val="accent1">
                    <a:lumMod val="75000"/>
                  </a:schemeClr>
                </a:solidFill>
                <a:latin typeface="Calibri" pitchFamily="34" charset="0"/>
                <a:cs typeface="Arial" pitchFamily="34" charset="0"/>
              </a:rPr>
              <a:t>No residentes</a:t>
            </a:r>
            <a:r>
              <a:rPr lang="es-ES_tradnl" sz="1800" dirty="0">
                <a:solidFill>
                  <a:schemeClr val="accent1">
                    <a:lumMod val="75000"/>
                  </a:schemeClr>
                </a:solidFill>
                <a:latin typeface="Calibri" pitchFamily="34" charset="0"/>
                <a:cs typeface="Arial" pitchFamily="34" charset="0"/>
              </a:rPr>
              <a:t>: </a:t>
            </a:r>
          </a:p>
          <a:p>
            <a:pPr indent="-287338">
              <a:lnSpc>
                <a:spcPts val="2000"/>
              </a:lnSpc>
              <a:spcBef>
                <a:spcPts val="500"/>
              </a:spcBef>
              <a:buFont typeface="Wingdings" pitchFamily="2" charset="2"/>
              <a:buChar char="v"/>
              <a:defRPr/>
            </a:pPr>
            <a:r>
              <a:rPr lang="es-ES_tradnl" sz="1800" dirty="0">
                <a:solidFill>
                  <a:schemeClr val="accent1">
                    <a:lumMod val="75000"/>
                  </a:schemeClr>
                </a:solidFill>
                <a:latin typeface="Calibri" pitchFamily="34" charset="0"/>
                <a:cs typeface="Arial" pitchFamily="34" charset="0"/>
              </a:rPr>
              <a:t>Estado de residencia/ nacionalidad</a:t>
            </a:r>
          </a:p>
          <a:p>
            <a:pPr indent="-287338">
              <a:lnSpc>
                <a:spcPts val="2000"/>
              </a:lnSpc>
              <a:spcBef>
                <a:spcPts val="500"/>
              </a:spcBef>
              <a:buFont typeface="Wingdings" pitchFamily="2" charset="2"/>
              <a:buChar char="v"/>
              <a:defRPr/>
            </a:pPr>
            <a:r>
              <a:rPr lang="es-ES_tradnl" sz="1800" dirty="0">
                <a:solidFill>
                  <a:schemeClr val="accent1">
                    <a:lumMod val="75000"/>
                  </a:schemeClr>
                </a:solidFill>
                <a:latin typeface="Calibri" pitchFamily="34" charset="0"/>
                <a:cs typeface="Arial" pitchFamily="34" charset="0"/>
              </a:rPr>
              <a:t>Persona jurídica o entidad / forma jurídica </a:t>
            </a:r>
          </a:p>
          <a:p>
            <a:pPr indent="-287338">
              <a:lnSpc>
                <a:spcPts val="2000"/>
              </a:lnSpc>
              <a:spcBef>
                <a:spcPts val="500"/>
              </a:spcBef>
              <a:buFont typeface="Wingdings" pitchFamily="2" charset="2"/>
              <a:buChar char="v"/>
              <a:defRPr/>
            </a:pPr>
            <a:r>
              <a:rPr lang="es-ES_tradnl" sz="1800" dirty="0">
                <a:solidFill>
                  <a:schemeClr val="accent1">
                    <a:lumMod val="75000"/>
                  </a:schemeClr>
                </a:solidFill>
                <a:latin typeface="Calibri" pitchFamily="34" charset="0"/>
                <a:cs typeface="Arial" pitchFamily="34" charset="0"/>
              </a:rPr>
              <a:t>En su caso, identificación de representante en España</a:t>
            </a:r>
          </a:p>
          <a:p>
            <a:pPr indent="-287338">
              <a:lnSpc>
                <a:spcPts val="2000"/>
              </a:lnSpc>
              <a:spcBef>
                <a:spcPts val="500"/>
              </a:spcBef>
              <a:buFont typeface="Wingdings" pitchFamily="2" charset="2"/>
              <a:buChar char="v"/>
              <a:defRPr/>
            </a:pPr>
            <a:r>
              <a:rPr lang="es-ES_tradnl" sz="1800" dirty="0">
                <a:solidFill>
                  <a:schemeClr val="accent1">
                    <a:lumMod val="75000"/>
                  </a:schemeClr>
                </a:solidFill>
                <a:latin typeface="Calibri" pitchFamily="34" charset="0"/>
                <a:cs typeface="Arial" pitchFamily="34" charset="0"/>
              </a:rPr>
              <a:t>Establecimiento permanente de entidades no residentes ; NIF propio</a:t>
            </a:r>
          </a:p>
          <a:p>
            <a:pPr indent="-287338">
              <a:lnSpc>
                <a:spcPts val="2000"/>
              </a:lnSpc>
              <a:spcBef>
                <a:spcPts val="500"/>
              </a:spcBef>
              <a:buFont typeface="Wingdings" pitchFamily="2" charset="2"/>
              <a:buChar char="v"/>
              <a:defRPr/>
            </a:pPr>
            <a:r>
              <a:rPr lang="es-ES_tradnl" sz="1800" dirty="0">
                <a:solidFill>
                  <a:schemeClr val="accent1">
                    <a:lumMod val="75000"/>
                  </a:schemeClr>
                </a:solidFill>
                <a:latin typeface="Calibri" pitchFamily="34" charset="0"/>
                <a:cs typeface="Arial" pitchFamily="34" charset="0"/>
              </a:rPr>
              <a:t>Entidades en atribución de rentas con presencia: Socios miembros o partícipes/% de participación y de atribución de rentas </a:t>
            </a:r>
          </a:p>
          <a:p>
            <a:pPr algn="just" eaLnBrk="1" hangingPunct="1">
              <a:lnSpc>
                <a:spcPct val="90000"/>
              </a:lnSpc>
              <a:spcBef>
                <a:spcPct val="0"/>
              </a:spcBef>
              <a:buClr>
                <a:schemeClr val="accent2"/>
              </a:buClr>
              <a:buFontTx/>
              <a:buNone/>
              <a:defRPr/>
            </a:pPr>
            <a:endParaRPr lang="es-ES_tradnl" sz="1800" dirty="0">
              <a:solidFill>
                <a:schemeClr val="accent1">
                  <a:lumMod val="75000"/>
                </a:schemeClr>
              </a:solidFill>
              <a:latin typeface="Calibri" pitchFamily="34" charset="0"/>
              <a:cs typeface="Arial" pitchFamily="34" charset="0"/>
            </a:endParaRPr>
          </a:p>
          <a:p>
            <a:pPr algn="just" eaLnBrk="1" hangingPunct="1">
              <a:lnSpc>
                <a:spcPct val="90000"/>
              </a:lnSpc>
              <a:spcBef>
                <a:spcPct val="0"/>
              </a:spcBef>
              <a:buClr>
                <a:schemeClr val="accent2"/>
              </a:buClr>
              <a:buFontTx/>
              <a:buNone/>
              <a:defRPr/>
            </a:pPr>
            <a:endParaRPr lang="es-ES_tradnl" sz="1200" dirty="0">
              <a:solidFill>
                <a:schemeClr val="accent1">
                  <a:lumMod val="75000"/>
                </a:schemeClr>
              </a:solidFill>
              <a:latin typeface="Arial" pitchFamily="34" charset="0"/>
              <a:cs typeface="Arial" pitchFamily="34" charset="0"/>
            </a:endParaRPr>
          </a:p>
          <a:p>
            <a:pPr>
              <a:buFontTx/>
              <a:buNone/>
              <a:defRPr/>
            </a:pPr>
            <a:endParaRPr lang="es-ES" dirty="0">
              <a:solidFill>
                <a:schemeClr val="accent1">
                  <a:lumMod val="75000"/>
                </a:schemeClr>
              </a:solidFill>
              <a:latin typeface="Arial" pitchFamily="34" charset="0"/>
              <a:cs typeface="Arial" pitchFamily="34" charset="0"/>
            </a:endParaRPr>
          </a:p>
        </p:txBody>
      </p:sp>
      <p:sp>
        <p:nvSpPr>
          <p:cNvPr id="7" name="Rectangle 3"/>
          <p:cNvSpPr>
            <a:spLocks noChangeArrowheads="1"/>
          </p:cNvSpPr>
          <p:nvPr/>
        </p:nvSpPr>
        <p:spPr bwMode="auto">
          <a:xfrm>
            <a:off x="1583521" y="881172"/>
            <a:ext cx="5976958"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CENSO DE OBLIGADOS TRIBUTARIOS</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
        <p:nvSpPr>
          <p:cNvPr id="8" name="4 Título"/>
          <p:cNvSpPr txBox="1">
            <a:spLocks/>
          </p:cNvSpPr>
          <p:nvPr/>
        </p:nvSpPr>
        <p:spPr bwMode="auto">
          <a:xfrm>
            <a:off x="1285875" y="1667005"/>
            <a:ext cx="6643688" cy="428625"/>
          </a:xfrm>
          <a:prstGeom prst="rect">
            <a:avLst/>
          </a:prstGeom>
          <a:noFill/>
          <a:ln w="12700">
            <a:solidFill>
              <a:srgbClr val="000099"/>
            </a:solidFill>
            <a:miter lim="800000"/>
            <a:headEnd/>
            <a:tailEnd/>
          </a:ln>
        </p:spPr>
        <p:txBody>
          <a:bodyPr/>
          <a:lstStyle/>
          <a:p>
            <a:pPr algn="ctr" eaLnBrk="0" hangingPunct="0">
              <a:defRPr/>
            </a:pPr>
            <a:r>
              <a:rPr lang="es-ES" sz="2200" b="1" kern="0" dirty="0">
                <a:solidFill>
                  <a:schemeClr val="accent1">
                    <a:lumMod val="75000"/>
                  </a:schemeClr>
                </a:solidFill>
                <a:latin typeface="Calibri" pitchFamily="34" charset="0"/>
                <a:ea typeface="+mj-ea"/>
                <a:cs typeface="+mj-cs"/>
              </a:rPr>
              <a:t>Censo de Empresarios, Profesionales y Retenedores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9552" y="2132857"/>
            <a:ext cx="8070850" cy="3672408"/>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pitchFamily="34" charset="0"/>
              <a:cs typeface="Arial" pitchFamily="34" charset="0"/>
            </a:endParaRPr>
          </a:p>
          <a:p>
            <a:pPr>
              <a:tabLst>
                <a:tab pos="4572000" algn="l"/>
                <a:tab pos="4667250" algn="l"/>
              </a:tabLst>
              <a:defRPr/>
            </a:pPr>
            <a:endParaRPr lang="es-ES_tradnl" sz="1400" b="1" dirty="0">
              <a:solidFill>
                <a:schemeClr val="accent1">
                  <a:lumMod val="75000"/>
                </a:schemeClr>
              </a:solidFill>
              <a:latin typeface="Arial" pitchFamily="34" charset="0"/>
              <a:cs typeface="Arial" pitchFamily="34" charset="0"/>
            </a:endParaRPr>
          </a:p>
          <a:p>
            <a:pPr>
              <a:tabLst>
                <a:tab pos="4572000" algn="l"/>
                <a:tab pos="4667250" algn="l"/>
              </a:tabLst>
              <a:defRPr/>
            </a:pPr>
            <a:r>
              <a:rPr lang="es-ES_tradnl" sz="1600" b="1" dirty="0">
                <a:solidFill>
                  <a:schemeClr val="accent1">
                    <a:lumMod val="75000"/>
                  </a:schemeClr>
                </a:solidFill>
                <a:latin typeface="Arial" pitchFamily="34" charset="0"/>
                <a:cs typeface="Arial" pitchFamily="34" charset="0"/>
              </a:rPr>
              <a:t> </a:t>
            </a:r>
            <a:endParaRPr lang="es-ES_tradnl" b="1" dirty="0">
              <a:solidFill>
                <a:schemeClr val="accent1">
                  <a:lumMod val="75000"/>
                </a:schemeClr>
              </a:solidFill>
              <a:latin typeface="Arial" pitchFamily="34" charset="0"/>
              <a:cs typeface="Arial" pitchFamily="34" charset="0"/>
            </a:endParaRPr>
          </a:p>
          <a:p>
            <a:pPr algn="ctr">
              <a:tabLst>
                <a:tab pos="4572000" algn="l"/>
                <a:tab pos="4667250" algn="l"/>
              </a:tabLst>
              <a:defRPr/>
            </a:pPr>
            <a:endParaRPr lang="es-ES_tradnl" sz="100" b="1" dirty="0">
              <a:solidFill>
                <a:schemeClr val="accent1">
                  <a:lumMod val="75000"/>
                </a:schemeClr>
              </a:solidFill>
              <a:latin typeface="Arial" pitchFamily="34" charset="0"/>
              <a:cs typeface="Arial" pitchFamily="34" charset="0"/>
            </a:endParaRPr>
          </a:p>
        </p:txBody>
      </p:sp>
      <p:sp>
        <p:nvSpPr>
          <p:cNvPr id="17413" name="Text Box 3"/>
          <p:cNvSpPr txBox="1">
            <a:spLocks noChangeArrowheads="1"/>
          </p:cNvSpPr>
          <p:nvPr/>
        </p:nvSpPr>
        <p:spPr bwMode="auto">
          <a:xfrm>
            <a:off x="838200" y="2060582"/>
            <a:ext cx="7543800" cy="2123658"/>
          </a:xfrm>
          <a:prstGeom prst="rect">
            <a:avLst/>
          </a:prstGeom>
          <a:noFill/>
          <a:ln w="9525">
            <a:noFill/>
            <a:miter lim="800000"/>
            <a:headEnd/>
            <a:tailEnd/>
          </a:ln>
        </p:spPr>
        <p:txBody>
          <a:bodyPr>
            <a:spAutoFit/>
          </a:bodyPr>
          <a:lstStyle/>
          <a:p>
            <a:pPr>
              <a:spcBef>
                <a:spcPct val="50000"/>
              </a:spcBef>
            </a:pPr>
            <a:endParaRPr lang="es-ES">
              <a:solidFill>
                <a:schemeClr val="accent1">
                  <a:lumMod val="75000"/>
                </a:schemeClr>
              </a:solidFill>
            </a:endParaRPr>
          </a:p>
          <a:p>
            <a:pPr>
              <a:spcBef>
                <a:spcPct val="50000"/>
              </a:spcBef>
            </a:pPr>
            <a:endParaRPr lang="es-ES">
              <a:solidFill>
                <a:schemeClr val="accent1">
                  <a:lumMod val="75000"/>
                </a:schemeClr>
              </a:solidFill>
            </a:endParaRPr>
          </a:p>
          <a:p>
            <a:pPr>
              <a:spcBef>
                <a:spcPct val="50000"/>
              </a:spcBef>
            </a:pPr>
            <a:endParaRPr lang="es-ES">
              <a:solidFill>
                <a:schemeClr val="accent1">
                  <a:lumMod val="75000"/>
                </a:schemeClr>
              </a:solidFill>
            </a:endParaRPr>
          </a:p>
          <a:p>
            <a:pPr>
              <a:spcBef>
                <a:spcPct val="50000"/>
              </a:spcBef>
            </a:pPr>
            <a:endParaRPr lang="es-ES">
              <a:solidFill>
                <a:schemeClr val="accent1">
                  <a:lumMod val="75000"/>
                </a:schemeClr>
              </a:solidFill>
            </a:endParaRPr>
          </a:p>
        </p:txBody>
      </p:sp>
      <p:sp>
        <p:nvSpPr>
          <p:cNvPr id="6" name="5 Rectángulo"/>
          <p:cNvSpPr/>
          <p:nvPr/>
        </p:nvSpPr>
        <p:spPr>
          <a:xfrm>
            <a:off x="642938" y="2016132"/>
            <a:ext cx="7818437" cy="3431709"/>
          </a:xfrm>
          <a:prstGeom prst="rect">
            <a:avLst/>
          </a:prstGeom>
        </p:spPr>
        <p:txBody>
          <a:bodyPr>
            <a:spAutoFit/>
          </a:bodyPr>
          <a:lstStyle/>
          <a:p>
            <a:pPr marL="363538" indent="-363538" eaLnBrk="0" hangingPunct="0">
              <a:spcBef>
                <a:spcPts val="1200"/>
              </a:spcBef>
              <a:buFont typeface="Wingdings" pitchFamily="2" charset="2"/>
              <a:buChar char="v"/>
              <a:tabLst>
                <a:tab pos="342900" algn="l"/>
                <a:tab pos="1143000" algn="l"/>
              </a:tabLst>
              <a:defRPr/>
            </a:pPr>
            <a:endParaRPr lang="es-ES" sz="2000" b="1" dirty="0">
              <a:solidFill>
                <a:schemeClr val="accent1">
                  <a:lumMod val="75000"/>
                </a:schemeClr>
              </a:solidFill>
              <a:latin typeface="Calibri" pitchFamily="34" charset="0"/>
              <a:ea typeface="Calibri" pitchFamily="34" charset="0"/>
              <a:cs typeface="Arial" pitchFamily="34" charset="0"/>
            </a:endParaRPr>
          </a:p>
          <a:p>
            <a:pPr marL="363538" indent="-363538" eaLnBrk="0" hangingPunct="0">
              <a:spcBef>
                <a:spcPts val="1200"/>
              </a:spcBef>
              <a:buFont typeface="Wingdings" pitchFamily="2" charset="2"/>
              <a:buChar char="v"/>
              <a:tabLst>
                <a:tab pos="342900" algn="l"/>
                <a:tab pos="1143000" algn="l"/>
              </a:tabLst>
              <a:defRPr/>
            </a:pPr>
            <a:r>
              <a:rPr lang="es-ES" sz="2000" b="1" dirty="0">
                <a:solidFill>
                  <a:schemeClr val="accent1">
                    <a:lumMod val="75000"/>
                  </a:schemeClr>
                </a:solidFill>
                <a:latin typeface="Calibri" pitchFamily="34" charset="0"/>
                <a:ea typeface="Calibri" pitchFamily="34" charset="0"/>
                <a:cs typeface="Arial" pitchFamily="34" charset="0"/>
              </a:rPr>
              <a:t>Obligaciones fiscales</a:t>
            </a:r>
            <a:r>
              <a:rPr lang="es-ES" sz="2000" dirty="0">
                <a:solidFill>
                  <a:schemeClr val="accent1">
                    <a:lumMod val="75000"/>
                  </a:schemeClr>
                </a:solidFill>
                <a:latin typeface="Calibri" pitchFamily="34" charset="0"/>
                <a:ea typeface="Calibri" pitchFamily="34" charset="0"/>
                <a:cs typeface="Arial" pitchFamily="34" charset="0"/>
              </a:rPr>
              <a:t>. Declaraciones o autoliquidaciones que el obligado tributario deba presentar periódicamente</a:t>
            </a:r>
            <a:endParaRPr lang="es-ES" sz="1800" dirty="0">
              <a:solidFill>
                <a:schemeClr val="accent1">
                  <a:lumMod val="75000"/>
                </a:schemeClr>
              </a:solidFill>
              <a:latin typeface="Calibri" pitchFamily="34" charset="0"/>
              <a:ea typeface="Calibri" pitchFamily="34" charset="0"/>
              <a:cs typeface="Arial" pitchFamily="34" charset="0"/>
            </a:endParaRPr>
          </a:p>
          <a:p>
            <a:pPr marL="363538" indent="-363538" eaLnBrk="0" hangingPunct="0">
              <a:spcBef>
                <a:spcPts val="1200"/>
              </a:spcBef>
              <a:buFont typeface="Wingdings" pitchFamily="2" charset="2"/>
              <a:buChar char="v"/>
              <a:tabLst>
                <a:tab pos="342900" algn="l"/>
                <a:tab pos="1143000" algn="l"/>
              </a:tabLst>
              <a:defRPr/>
            </a:pPr>
            <a:r>
              <a:rPr lang="es-ES" sz="2000" b="1" dirty="0">
                <a:solidFill>
                  <a:schemeClr val="accent1">
                    <a:lumMod val="75000"/>
                  </a:schemeClr>
                </a:solidFill>
                <a:latin typeface="Calibri" pitchFamily="34" charset="0"/>
                <a:ea typeface="Calibri" pitchFamily="34" charset="0"/>
                <a:cs typeface="Arial" pitchFamily="34" charset="0"/>
              </a:rPr>
              <a:t>Situación tributaria del obligado tributario</a:t>
            </a:r>
            <a:r>
              <a:rPr lang="es-ES" sz="2000" dirty="0">
                <a:solidFill>
                  <a:schemeClr val="accent1">
                    <a:lumMod val="75000"/>
                  </a:schemeClr>
                </a:solidFill>
                <a:latin typeface="Calibri" pitchFamily="34" charset="0"/>
                <a:ea typeface="Calibri" pitchFamily="34" charset="0"/>
                <a:cs typeface="Arial" pitchFamily="34" charset="0"/>
              </a:rPr>
              <a:t>, incluyendo:</a:t>
            </a:r>
          </a:p>
          <a:p>
            <a:pPr marL="623888" indent="-260350" eaLnBrk="0" hangingPunct="0">
              <a:spcBef>
                <a:spcPts val="600"/>
              </a:spcBef>
              <a:buFont typeface="Wingdings" pitchFamily="2" charset="2"/>
              <a:buChar char="Ø"/>
              <a:tabLst>
                <a:tab pos="623888" algn="l"/>
                <a:tab pos="1143000" algn="l"/>
              </a:tabLst>
              <a:defRPr/>
            </a:pPr>
            <a:r>
              <a:rPr lang="es-ES" sz="1800" dirty="0">
                <a:solidFill>
                  <a:schemeClr val="accent1">
                    <a:lumMod val="75000"/>
                  </a:schemeClr>
                </a:solidFill>
                <a:latin typeface="Calibri" pitchFamily="34" charset="0"/>
                <a:ea typeface="Calibri" pitchFamily="34" charset="0"/>
                <a:cs typeface="Arial" pitchFamily="34" charset="0"/>
              </a:rPr>
              <a:t>Especificidades en la tributación </a:t>
            </a:r>
            <a:r>
              <a:rPr lang="es-ES" sz="1800" b="1" dirty="0">
                <a:solidFill>
                  <a:schemeClr val="accent1">
                    <a:lumMod val="75000"/>
                  </a:schemeClr>
                </a:solidFill>
                <a:latin typeface="Calibri" pitchFamily="34" charset="0"/>
                <a:ea typeface="Calibri" pitchFamily="34" charset="0"/>
                <a:cs typeface="Arial" pitchFamily="34" charset="0"/>
              </a:rPr>
              <a:t>del IRPF o IS, en IVA</a:t>
            </a:r>
          </a:p>
          <a:p>
            <a:pPr marL="623888" indent="-260350" eaLnBrk="0" hangingPunct="0">
              <a:spcBef>
                <a:spcPts val="600"/>
              </a:spcBef>
              <a:buFont typeface="Wingdings" pitchFamily="2" charset="2"/>
              <a:buChar char="Ø"/>
              <a:tabLst>
                <a:tab pos="623888" algn="l"/>
                <a:tab pos="1143000" algn="l"/>
              </a:tabLst>
              <a:defRPr/>
            </a:pPr>
            <a:r>
              <a:rPr lang="es-ES" sz="1800" dirty="0">
                <a:solidFill>
                  <a:schemeClr val="accent1">
                    <a:lumMod val="75000"/>
                  </a:schemeClr>
                </a:solidFill>
                <a:latin typeface="Calibri" pitchFamily="34" charset="0"/>
                <a:ea typeface="Calibri" pitchFamily="34" charset="0"/>
                <a:cs typeface="Arial" pitchFamily="34" charset="0"/>
              </a:rPr>
              <a:t>La posible inclusión en los </a:t>
            </a:r>
            <a:r>
              <a:rPr lang="es-ES" sz="1800" b="1" dirty="0">
                <a:solidFill>
                  <a:schemeClr val="accent1">
                    <a:lumMod val="75000"/>
                  </a:schemeClr>
                </a:solidFill>
                <a:latin typeface="Calibri" pitchFamily="34" charset="0"/>
                <a:ea typeface="Calibri" pitchFamily="34" charset="0"/>
                <a:cs typeface="Arial" pitchFamily="34" charset="0"/>
              </a:rPr>
              <a:t>registros especiales </a:t>
            </a:r>
            <a:r>
              <a:rPr lang="es-ES" sz="1800" dirty="0">
                <a:solidFill>
                  <a:schemeClr val="accent1">
                    <a:lumMod val="75000"/>
                  </a:schemeClr>
                </a:solidFill>
                <a:latin typeface="Calibri" pitchFamily="34" charset="0"/>
                <a:ea typeface="Calibri" pitchFamily="34" charset="0"/>
                <a:cs typeface="Arial" pitchFamily="34" charset="0"/>
              </a:rPr>
              <a:t>(ROI,REDEME, RGGEE) </a:t>
            </a:r>
          </a:p>
          <a:p>
            <a:pPr marL="623888" indent="-260350" eaLnBrk="0" hangingPunct="0">
              <a:spcBef>
                <a:spcPts val="600"/>
              </a:spcBef>
              <a:buFont typeface="Wingdings" pitchFamily="2" charset="2"/>
              <a:buChar char="Ø"/>
              <a:tabLst>
                <a:tab pos="623888" algn="l"/>
                <a:tab pos="1143000" algn="l"/>
              </a:tabLst>
              <a:defRPr/>
            </a:pPr>
            <a:r>
              <a:rPr lang="es-ES" sz="1800" dirty="0">
                <a:solidFill>
                  <a:schemeClr val="accent1">
                    <a:lumMod val="75000"/>
                  </a:schemeClr>
                </a:solidFill>
                <a:latin typeface="Calibri" pitchFamily="34" charset="0"/>
                <a:ea typeface="Calibri" pitchFamily="34" charset="0"/>
                <a:cs typeface="Arial" pitchFamily="34" charset="0"/>
              </a:rPr>
              <a:t>La clasificación de cada una de las </a:t>
            </a:r>
            <a:r>
              <a:rPr lang="es-ES" sz="1800" b="1" dirty="0">
                <a:solidFill>
                  <a:schemeClr val="accent1">
                    <a:lumMod val="75000"/>
                  </a:schemeClr>
                </a:solidFill>
                <a:latin typeface="Calibri" pitchFamily="34" charset="0"/>
                <a:ea typeface="Calibri" pitchFamily="34" charset="0"/>
                <a:cs typeface="Arial" pitchFamily="34" charset="0"/>
              </a:rPr>
              <a:t>actividades económicas </a:t>
            </a:r>
            <a:r>
              <a:rPr lang="es-ES" sz="1800" dirty="0">
                <a:solidFill>
                  <a:schemeClr val="accent1">
                    <a:lumMod val="75000"/>
                  </a:schemeClr>
                </a:solidFill>
                <a:latin typeface="Calibri" pitchFamily="34" charset="0"/>
                <a:ea typeface="Calibri" pitchFamily="34" charset="0"/>
                <a:cs typeface="Arial" pitchFamily="34" charset="0"/>
              </a:rPr>
              <a:t>que desarrolle y los </a:t>
            </a:r>
            <a:r>
              <a:rPr lang="es-ES" sz="1800" b="1" dirty="0">
                <a:solidFill>
                  <a:schemeClr val="accent1">
                    <a:lumMod val="75000"/>
                  </a:schemeClr>
                </a:solidFill>
                <a:latin typeface="Calibri" pitchFamily="34" charset="0"/>
                <a:ea typeface="Calibri" pitchFamily="34" charset="0"/>
                <a:cs typeface="Arial" pitchFamily="34" charset="0"/>
              </a:rPr>
              <a:t>datos de localización </a:t>
            </a:r>
            <a:r>
              <a:rPr lang="es-ES" sz="1800" dirty="0">
                <a:solidFill>
                  <a:schemeClr val="accent1">
                    <a:lumMod val="75000"/>
                  </a:schemeClr>
                </a:solidFill>
                <a:latin typeface="Calibri" pitchFamily="34" charset="0"/>
                <a:ea typeface="Calibri" pitchFamily="34" charset="0"/>
                <a:cs typeface="Arial" pitchFamily="34" charset="0"/>
              </a:rPr>
              <a:t>de estas actividades</a:t>
            </a:r>
          </a:p>
          <a:p>
            <a:pPr marL="363538" indent="-363538" eaLnBrk="0" hangingPunct="0">
              <a:spcBef>
                <a:spcPts val="1200"/>
              </a:spcBef>
              <a:buFont typeface="Wingdings" pitchFamily="2" charset="2"/>
              <a:buChar char="v"/>
              <a:tabLst>
                <a:tab pos="342900" algn="l"/>
                <a:tab pos="1143000" algn="l"/>
              </a:tabLst>
              <a:defRPr/>
            </a:pPr>
            <a:r>
              <a:rPr lang="es-ES" sz="2000" b="1" dirty="0">
                <a:solidFill>
                  <a:schemeClr val="accent1">
                    <a:lumMod val="75000"/>
                  </a:schemeClr>
                </a:solidFill>
                <a:latin typeface="Calibri" pitchFamily="34" charset="0"/>
                <a:ea typeface="Calibri" pitchFamily="34" charset="0"/>
                <a:cs typeface="Arial" pitchFamily="34" charset="0"/>
              </a:rPr>
              <a:t>Teléfono, dirección de correo electrónico y dominio Internet</a:t>
            </a:r>
            <a:endParaRPr lang="es-ES" sz="2000" dirty="0">
              <a:solidFill>
                <a:schemeClr val="accent1">
                  <a:lumMod val="75000"/>
                </a:schemeClr>
              </a:solidFill>
              <a:latin typeface="Calibri" pitchFamily="34" charset="0"/>
              <a:cs typeface="Arial" pitchFamily="34" charset="0"/>
            </a:endParaRPr>
          </a:p>
        </p:txBody>
      </p:sp>
      <p:sp>
        <p:nvSpPr>
          <p:cNvPr id="9" name="Rectangle 3"/>
          <p:cNvSpPr>
            <a:spLocks noChangeArrowheads="1"/>
          </p:cNvSpPr>
          <p:nvPr/>
        </p:nvSpPr>
        <p:spPr bwMode="auto">
          <a:xfrm>
            <a:off x="1857356" y="879462"/>
            <a:ext cx="5429288" cy="52322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lIns="72000" rIns="72000">
            <a:spAutoFit/>
          </a:bodyPr>
          <a:lstStyle/>
          <a:p>
            <a:pPr algn="ctr" eaLnBrk="0" hangingPunct="0">
              <a:defRPr/>
            </a:pPr>
            <a:r>
              <a:rPr lang="es-ES_tradnl" sz="2800" b="1" spc="-100">
                <a:ln w="1905"/>
                <a:solidFill>
                  <a:schemeClr val="accent1">
                    <a:lumMod val="75000"/>
                  </a:schemeClr>
                </a:solidFill>
                <a:effectLst>
                  <a:innerShdw blurRad="69850" dist="43180" dir="5400000">
                    <a:srgbClr val="000000">
                      <a:alpha val="65000"/>
                    </a:srgbClr>
                  </a:innerShdw>
                </a:effectLst>
                <a:latin typeface="Calibri" pitchFamily="34" charset="0"/>
              </a:rPr>
              <a:t>CPER: INFORMACIÓN ADICIONAL</a:t>
            </a:r>
            <a:endParaRPr lang="es-ES_tradnl" sz="2800" b="1" spc="-100"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
        <p:nvSpPr>
          <p:cNvPr id="10" name="4 Título"/>
          <p:cNvSpPr txBox="1">
            <a:spLocks/>
          </p:cNvSpPr>
          <p:nvPr/>
        </p:nvSpPr>
        <p:spPr bwMode="auto">
          <a:xfrm>
            <a:off x="1285875" y="1556792"/>
            <a:ext cx="6643688" cy="432048"/>
          </a:xfrm>
          <a:prstGeom prst="rect">
            <a:avLst/>
          </a:prstGeom>
          <a:noFill/>
          <a:ln w="12700">
            <a:solidFill>
              <a:srgbClr val="000099"/>
            </a:solidFill>
            <a:miter lim="800000"/>
            <a:headEnd/>
            <a:tailEnd/>
          </a:ln>
        </p:spPr>
        <p:txBody>
          <a:bodyPr/>
          <a:lstStyle/>
          <a:p>
            <a:pPr algn="ctr" eaLnBrk="0" hangingPunct="0">
              <a:defRPr/>
            </a:pPr>
            <a:r>
              <a:rPr lang="es-ES" sz="2200" b="1" kern="0" dirty="0">
                <a:solidFill>
                  <a:schemeClr val="accent1">
                    <a:lumMod val="75000"/>
                  </a:schemeClr>
                </a:solidFill>
                <a:latin typeface="Calibri" pitchFamily="34" charset="0"/>
                <a:ea typeface="+mj-ea"/>
                <a:cs typeface="+mj-cs"/>
              </a:rPr>
              <a:t>Censo de Empresarios, Profesionales y Retenedores</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2003636"/>
            <a:ext cx="8070850" cy="3657612"/>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pitchFamily="34" charset="0"/>
              <a:cs typeface="Arial" pitchFamily="34" charset="0"/>
            </a:endParaRPr>
          </a:p>
          <a:p>
            <a:pPr>
              <a:tabLst>
                <a:tab pos="4572000" algn="l"/>
                <a:tab pos="4667250" algn="l"/>
              </a:tabLst>
              <a:defRPr/>
            </a:pPr>
            <a:endParaRPr lang="es-ES_tradnl" sz="1400" b="1" dirty="0">
              <a:solidFill>
                <a:schemeClr val="accent1">
                  <a:lumMod val="75000"/>
                </a:schemeClr>
              </a:solidFill>
              <a:latin typeface="Arial" pitchFamily="34" charset="0"/>
              <a:cs typeface="Arial" pitchFamily="34" charset="0"/>
            </a:endParaRPr>
          </a:p>
          <a:p>
            <a:pPr>
              <a:tabLst>
                <a:tab pos="4572000" algn="l"/>
                <a:tab pos="4667250" algn="l"/>
              </a:tabLst>
              <a:defRPr/>
            </a:pPr>
            <a:r>
              <a:rPr lang="es-ES_tradnl" sz="1600" b="1" dirty="0">
                <a:solidFill>
                  <a:schemeClr val="accent1">
                    <a:lumMod val="75000"/>
                  </a:schemeClr>
                </a:solidFill>
                <a:latin typeface="Arial" pitchFamily="34" charset="0"/>
                <a:cs typeface="Arial" pitchFamily="34" charset="0"/>
              </a:rPr>
              <a:t> </a:t>
            </a:r>
            <a:endParaRPr lang="es-ES_tradnl" b="1" dirty="0">
              <a:solidFill>
                <a:schemeClr val="accent1">
                  <a:lumMod val="75000"/>
                </a:schemeClr>
              </a:solidFill>
              <a:latin typeface="Arial" pitchFamily="34" charset="0"/>
              <a:cs typeface="Arial" pitchFamily="34" charset="0"/>
            </a:endParaRPr>
          </a:p>
          <a:p>
            <a:pPr algn="ctr">
              <a:tabLst>
                <a:tab pos="4572000" algn="l"/>
                <a:tab pos="4667250" algn="l"/>
              </a:tabLst>
              <a:defRPr/>
            </a:pPr>
            <a:endParaRPr lang="es-ES_tradnl" sz="100" b="1" dirty="0">
              <a:solidFill>
                <a:schemeClr val="accent1">
                  <a:lumMod val="75000"/>
                </a:schemeClr>
              </a:solidFill>
              <a:latin typeface="Arial" pitchFamily="34" charset="0"/>
              <a:cs typeface="Arial" pitchFamily="34" charset="0"/>
            </a:endParaRPr>
          </a:p>
        </p:txBody>
      </p:sp>
      <p:sp>
        <p:nvSpPr>
          <p:cNvPr id="21509" name="4 Rectángulo"/>
          <p:cNvSpPr>
            <a:spLocks noChangeArrowheads="1"/>
          </p:cNvSpPr>
          <p:nvPr/>
        </p:nvSpPr>
        <p:spPr bwMode="auto">
          <a:xfrm>
            <a:off x="539750" y="2089360"/>
            <a:ext cx="7848674" cy="3077766"/>
          </a:xfrm>
          <a:prstGeom prst="rect">
            <a:avLst/>
          </a:prstGeom>
          <a:noFill/>
          <a:ln w="9525">
            <a:noFill/>
            <a:miter lim="800000"/>
            <a:headEnd/>
            <a:tailEnd/>
          </a:ln>
        </p:spPr>
        <p:txBody>
          <a:bodyPr wrap="square">
            <a:spAutoFit/>
          </a:bodyPr>
          <a:lstStyle/>
          <a:p>
            <a:pPr marL="358775" indent="-358775">
              <a:buFont typeface="Wingdings" pitchFamily="2" charset="2"/>
              <a:buChar char="Ø"/>
            </a:pPr>
            <a:r>
              <a:rPr lang="es-ES_tradnl" sz="2200" dirty="0">
                <a:solidFill>
                  <a:schemeClr val="accent1">
                    <a:lumMod val="75000"/>
                  </a:schemeClr>
                </a:solidFill>
                <a:latin typeface="Calibri" pitchFamily="34" charset="0"/>
                <a:cs typeface="Arial" pitchFamily="34" charset="0"/>
              </a:rPr>
              <a:t>Competencia de la AEAT para la formación y mantenimiento de los censos tributarios de ámbito estatal</a:t>
            </a:r>
          </a:p>
          <a:p>
            <a:pPr marL="358775" indent="-358775"/>
            <a:endParaRPr lang="es-ES_tradnl" sz="2200" dirty="0">
              <a:solidFill>
                <a:schemeClr val="accent1">
                  <a:lumMod val="75000"/>
                </a:schemeClr>
              </a:solidFill>
              <a:latin typeface="Calibri" pitchFamily="34" charset="0"/>
              <a:cs typeface="Arial" pitchFamily="34" charset="0"/>
            </a:endParaRPr>
          </a:p>
          <a:p>
            <a:pPr marL="358775" indent="-358775">
              <a:buFont typeface="Wingdings" pitchFamily="2" charset="2"/>
              <a:buChar char="Ø"/>
            </a:pPr>
            <a:r>
              <a:rPr lang="es-ES" sz="2200" dirty="0">
                <a:solidFill>
                  <a:schemeClr val="accent1">
                    <a:lumMod val="75000"/>
                  </a:schemeClr>
                </a:solidFill>
                <a:latin typeface="Calibri" pitchFamily="34" charset="0"/>
                <a:cs typeface="Arial" charset="0"/>
              </a:rPr>
              <a:t>Obligación de presentar DECLARACIONES CENSALES a empresarios , profesionales y retenedores:</a:t>
            </a:r>
          </a:p>
          <a:p>
            <a:pPr marL="1436688" lvl="7" indent="-358775">
              <a:buFont typeface="Wingdings" pitchFamily="2" charset="2"/>
              <a:buChar char="v"/>
            </a:pPr>
            <a:r>
              <a:rPr lang="es-ES" sz="2000" dirty="0">
                <a:solidFill>
                  <a:schemeClr val="accent1">
                    <a:lumMod val="75000"/>
                  </a:schemeClr>
                </a:solidFill>
                <a:latin typeface="Calibri" pitchFamily="34" charset="0"/>
                <a:cs typeface="Arial" charset="0"/>
              </a:rPr>
              <a:t>Alta </a:t>
            </a:r>
          </a:p>
          <a:p>
            <a:pPr marL="1436688" lvl="7" indent="-358775">
              <a:buFont typeface="Wingdings" pitchFamily="2" charset="2"/>
              <a:buChar char="v"/>
            </a:pPr>
            <a:r>
              <a:rPr lang="es-ES" sz="2000" dirty="0">
                <a:solidFill>
                  <a:schemeClr val="accent1">
                    <a:lumMod val="75000"/>
                  </a:schemeClr>
                </a:solidFill>
                <a:latin typeface="Calibri" pitchFamily="34" charset="0"/>
                <a:cs typeface="Arial" charset="0"/>
              </a:rPr>
              <a:t>Modificación </a:t>
            </a:r>
          </a:p>
          <a:p>
            <a:pPr marL="1436688" lvl="7" indent="-358775">
              <a:buFont typeface="Wingdings" pitchFamily="2" charset="2"/>
              <a:buChar char="v"/>
            </a:pPr>
            <a:r>
              <a:rPr lang="es-ES" sz="2000" dirty="0">
                <a:solidFill>
                  <a:schemeClr val="accent1">
                    <a:lumMod val="75000"/>
                  </a:schemeClr>
                </a:solidFill>
                <a:latin typeface="Calibri" pitchFamily="34" charset="0"/>
                <a:cs typeface="Arial" charset="0"/>
              </a:rPr>
              <a:t>Baja</a:t>
            </a:r>
          </a:p>
          <a:p>
            <a:pPr lvl="2"/>
            <a:endParaRPr lang="es-ES" dirty="0">
              <a:solidFill>
                <a:schemeClr val="accent1">
                  <a:lumMod val="75000"/>
                </a:schemeClr>
              </a:solidFill>
              <a:latin typeface="Calibri" pitchFamily="34" charset="0"/>
              <a:cs typeface="Arial" charset="0"/>
            </a:endParaRPr>
          </a:p>
        </p:txBody>
      </p:sp>
      <p:sp>
        <p:nvSpPr>
          <p:cNvPr id="32773" name="6 Rectángulo"/>
          <p:cNvSpPr>
            <a:spLocks noChangeArrowheads="1"/>
          </p:cNvSpPr>
          <p:nvPr/>
        </p:nvSpPr>
        <p:spPr bwMode="auto">
          <a:xfrm>
            <a:off x="571500" y="4095961"/>
            <a:ext cx="7715250" cy="1311128"/>
          </a:xfrm>
          <a:prstGeom prst="rect">
            <a:avLst/>
          </a:prstGeom>
          <a:noFill/>
          <a:ln w="9525">
            <a:noFill/>
            <a:miter lim="800000"/>
            <a:headEnd/>
            <a:tailEnd/>
          </a:ln>
        </p:spPr>
        <p:txBody>
          <a:bodyPr>
            <a:spAutoFit/>
          </a:bodyPr>
          <a:lstStyle/>
          <a:p>
            <a:pPr algn="just">
              <a:lnSpc>
                <a:spcPct val="90000"/>
              </a:lnSpc>
              <a:buClr>
                <a:schemeClr val="accent2"/>
              </a:buClr>
              <a:defRPr/>
            </a:pPr>
            <a:endParaRPr lang="es-ES_tradnl" sz="2200" dirty="0">
              <a:solidFill>
                <a:schemeClr val="accent1">
                  <a:lumMod val="75000"/>
                </a:schemeClr>
              </a:solidFill>
              <a:latin typeface="Calibri" pitchFamily="34" charset="0"/>
              <a:cs typeface="Arial" pitchFamily="34" charset="0"/>
            </a:endParaRPr>
          </a:p>
          <a:p>
            <a:pPr marL="358775" indent="-358775" algn="just">
              <a:lnSpc>
                <a:spcPct val="90000"/>
              </a:lnSpc>
              <a:buClr>
                <a:schemeClr val="accent2"/>
              </a:buClr>
              <a:buFont typeface="Wingdings" pitchFamily="2" charset="2"/>
              <a:buChar char="Ø"/>
              <a:defRPr/>
            </a:pPr>
            <a:endParaRPr lang="es-ES_tradnl" sz="2200" dirty="0">
              <a:solidFill>
                <a:schemeClr val="accent1">
                  <a:lumMod val="75000"/>
                </a:schemeClr>
              </a:solidFill>
              <a:latin typeface="Calibri" pitchFamily="34" charset="0"/>
              <a:cs typeface="Arial" pitchFamily="34" charset="0"/>
            </a:endParaRPr>
          </a:p>
          <a:p>
            <a:pPr marL="358775" indent="-358775" algn="just">
              <a:lnSpc>
                <a:spcPct val="90000"/>
              </a:lnSpc>
              <a:buClr>
                <a:schemeClr val="accent2"/>
              </a:buClr>
              <a:buFont typeface="Wingdings" pitchFamily="2" charset="2"/>
              <a:buChar char="Ø"/>
              <a:defRPr/>
            </a:pPr>
            <a:endParaRPr lang="es-ES_tradnl" sz="2200" dirty="0">
              <a:solidFill>
                <a:schemeClr val="accent1">
                  <a:lumMod val="75000"/>
                </a:schemeClr>
              </a:solidFill>
              <a:latin typeface="Calibri" pitchFamily="34" charset="0"/>
              <a:cs typeface="Arial" pitchFamily="34" charset="0"/>
            </a:endParaRPr>
          </a:p>
          <a:p>
            <a:pPr marL="358775" indent="-358775" algn="just">
              <a:lnSpc>
                <a:spcPct val="90000"/>
              </a:lnSpc>
              <a:buClr>
                <a:schemeClr val="accent2"/>
              </a:buClr>
              <a:buFont typeface="Wingdings" pitchFamily="2" charset="2"/>
              <a:buChar char="Ø"/>
              <a:defRPr/>
            </a:pPr>
            <a:r>
              <a:rPr lang="es-ES_tradnl" sz="2200" dirty="0">
                <a:solidFill>
                  <a:schemeClr val="accent1">
                    <a:lumMod val="75000"/>
                  </a:schemeClr>
                </a:solidFill>
                <a:latin typeface="Calibri" pitchFamily="34" charset="0"/>
                <a:cs typeface="Arial" pitchFamily="34" charset="0"/>
              </a:rPr>
              <a:t>Suministro de DNI / NIE por Ministerio del Interior </a:t>
            </a:r>
          </a:p>
        </p:txBody>
      </p:sp>
      <p:sp>
        <p:nvSpPr>
          <p:cNvPr id="7" name="Rectangle 3"/>
          <p:cNvSpPr>
            <a:spLocks noChangeArrowheads="1"/>
          </p:cNvSpPr>
          <p:nvPr/>
        </p:nvSpPr>
        <p:spPr bwMode="auto">
          <a:xfrm>
            <a:off x="1295489" y="1017778"/>
            <a:ext cx="6516871"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GESTIÓN DEL CENSO DE OBLIGADOS TRIBUTARIOS</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2075644"/>
            <a:ext cx="8070850" cy="3657612"/>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pitchFamily="34" charset="0"/>
              <a:cs typeface="Arial" pitchFamily="34" charset="0"/>
            </a:endParaRPr>
          </a:p>
          <a:p>
            <a:pPr>
              <a:tabLst>
                <a:tab pos="4572000" algn="l"/>
                <a:tab pos="4667250" algn="l"/>
              </a:tabLst>
              <a:defRPr/>
            </a:pPr>
            <a:endParaRPr lang="es-ES_tradnl" sz="1400" b="1" dirty="0">
              <a:solidFill>
                <a:schemeClr val="accent1">
                  <a:lumMod val="75000"/>
                </a:schemeClr>
              </a:solidFill>
              <a:latin typeface="Arial" pitchFamily="34" charset="0"/>
              <a:cs typeface="Arial" pitchFamily="34" charset="0"/>
            </a:endParaRPr>
          </a:p>
          <a:p>
            <a:pPr>
              <a:tabLst>
                <a:tab pos="4572000" algn="l"/>
                <a:tab pos="4667250" algn="l"/>
              </a:tabLst>
              <a:defRPr/>
            </a:pPr>
            <a:r>
              <a:rPr lang="es-ES_tradnl" sz="1600" b="1" dirty="0">
                <a:solidFill>
                  <a:schemeClr val="accent1">
                    <a:lumMod val="75000"/>
                  </a:schemeClr>
                </a:solidFill>
                <a:latin typeface="Arial" pitchFamily="34" charset="0"/>
                <a:cs typeface="Arial" pitchFamily="34" charset="0"/>
              </a:rPr>
              <a:t> </a:t>
            </a:r>
            <a:endParaRPr lang="es-ES_tradnl" b="1" dirty="0">
              <a:solidFill>
                <a:schemeClr val="accent1">
                  <a:lumMod val="75000"/>
                </a:schemeClr>
              </a:solidFill>
              <a:latin typeface="Arial" pitchFamily="34" charset="0"/>
              <a:cs typeface="Arial" pitchFamily="34" charset="0"/>
            </a:endParaRPr>
          </a:p>
          <a:p>
            <a:pPr algn="ctr">
              <a:tabLst>
                <a:tab pos="4572000" algn="l"/>
                <a:tab pos="4667250" algn="l"/>
              </a:tabLst>
              <a:defRPr/>
            </a:pPr>
            <a:endParaRPr lang="es-ES_tradnl" sz="100" b="1" dirty="0">
              <a:solidFill>
                <a:schemeClr val="accent1">
                  <a:lumMod val="75000"/>
                </a:schemeClr>
              </a:solidFill>
              <a:latin typeface="Arial" pitchFamily="34" charset="0"/>
              <a:cs typeface="Arial" pitchFamily="34" charset="0"/>
            </a:endParaRPr>
          </a:p>
        </p:txBody>
      </p:sp>
      <p:sp>
        <p:nvSpPr>
          <p:cNvPr id="22533" name="Rectangle 2051"/>
          <p:cNvSpPr>
            <a:spLocks noChangeArrowheads="1"/>
          </p:cNvSpPr>
          <p:nvPr/>
        </p:nvSpPr>
        <p:spPr bwMode="auto">
          <a:xfrm>
            <a:off x="609600" y="2118506"/>
            <a:ext cx="7924800" cy="430213"/>
          </a:xfrm>
          <a:prstGeom prst="rect">
            <a:avLst/>
          </a:prstGeom>
          <a:noFill/>
          <a:ln w="9525" algn="ctr">
            <a:noFill/>
            <a:miter lim="800000"/>
            <a:headEnd/>
            <a:tailEnd/>
          </a:ln>
        </p:spPr>
        <p:txBody>
          <a:bodyPr>
            <a:spAutoFit/>
          </a:bodyPr>
          <a:lstStyle/>
          <a:p>
            <a:pPr algn="just"/>
            <a:r>
              <a:rPr lang="es-ES_tradnl" sz="2200" b="1" dirty="0">
                <a:solidFill>
                  <a:schemeClr val="accent1">
                    <a:lumMod val="75000"/>
                  </a:schemeClr>
                </a:solidFill>
                <a:latin typeface="Calibri" pitchFamily="34" charset="0"/>
                <a:cs typeface="Arial" charset="0"/>
              </a:rPr>
              <a:t>Estructura en el Reglamento de Gestión, RGAT:</a:t>
            </a:r>
            <a:endParaRPr lang="es-ES_tradnl" sz="2200" dirty="0">
              <a:solidFill>
                <a:schemeClr val="accent1">
                  <a:lumMod val="75000"/>
                </a:schemeClr>
              </a:solidFill>
              <a:latin typeface="Calibri" pitchFamily="34" charset="0"/>
              <a:cs typeface="Arial" charset="0"/>
            </a:endParaRPr>
          </a:p>
        </p:txBody>
      </p:sp>
      <p:sp>
        <p:nvSpPr>
          <p:cNvPr id="22534" name="Rectangle 2052"/>
          <p:cNvSpPr>
            <a:spLocks noChangeArrowheads="1"/>
          </p:cNvSpPr>
          <p:nvPr/>
        </p:nvSpPr>
        <p:spPr bwMode="auto">
          <a:xfrm>
            <a:off x="609600" y="2661431"/>
            <a:ext cx="7924800" cy="3014663"/>
          </a:xfrm>
          <a:prstGeom prst="rect">
            <a:avLst/>
          </a:prstGeom>
          <a:noFill/>
          <a:ln w="9525">
            <a:noFill/>
            <a:miter lim="800000"/>
            <a:headEnd/>
            <a:tailEnd/>
          </a:ln>
        </p:spPr>
        <p:txBody>
          <a:bodyPr/>
          <a:lstStyle/>
          <a:p>
            <a:pPr marL="342900" indent="-342900">
              <a:spcBef>
                <a:spcPct val="20000"/>
              </a:spcBef>
              <a:buClr>
                <a:schemeClr val="accent2"/>
              </a:buClr>
              <a:buSzPct val="150000"/>
              <a:buFontTx/>
              <a:buChar char="•"/>
            </a:pPr>
            <a:r>
              <a:rPr lang="es-ES" sz="1800" b="1" dirty="0">
                <a:solidFill>
                  <a:schemeClr val="accent1">
                    <a:lumMod val="75000"/>
                  </a:schemeClr>
                </a:solidFill>
                <a:latin typeface="Calibri" pitchFamily="34" charset="0"/>
                <a:cs typeface="Arial" charset="0"/>
              </a:rPr>
              <a:t>Capitulo I</a:t>
            </a:r>
            <a:r>
              <a:rPr lang="es-ES" sz="1800" dirty="0">
                <a:solidFill>
                  <a:schemeClr val="accent1">
                    <a:lumMod val="75000"/>
                  </a:schemeClr>
                </a:solidFill>
                <a:latin typeface="Calibri" pitchFamily="34" charset="0"/>
                <a:cs typeface="Arial" charset="0"/>
              </a:rPr>
              <a:t>: Las obligaciones censales (arts. 2 a 16)</a:t>
            </a:r>
          </a:p>
          <a:p>
            <a:pPr marL="342900" indent="-342900">
              <a:spcBef>
                <a:spcPct val="20000"/>
              </a:spcBef>
              <a:buClr>
                <a:schemeClr val="accent2"/>
              </a:buClr>
              <a:buSzPct val="150000"/>
            </a:pPr>
            <a:endParaRPr lang="es-ES" sz="1800" dirty="0">
              <a:solidFill>
                <a:schemeClr val="accent1">
                  <a:lumMod val="75000"/>
                </a:schemeClr>
              </a:solidFill>
              <a:latin typeface="Calibri" pitchFamily="34" charset="0"/>
              <a:cs typeface="Arial" charset="0"/>
            </a:endParaRPr>
          </a:p>
          <a:p>
            <a:pPr marL="342900" indent="-342900">
              <a:spcBef>
                <a:spcPct val="20000"/>
              </a:spcBef>
              <a:buClr>
                <a:schemeClr val="accent2"/>
              </a:buClr>
              <a:buSzPct val="150000"/>
              <a:buFontTx/>
              <a:buChar char="•"/>
            </a:pPr>
            <a:r>
              <a:rPr lang="es-ES" sz="1800" b="1" dirty="0">
                <a:solidFill>
                  <a:schemeClr val="accent1">
                    <a:lumMod val="75000"/>
                  </a:schemeClr>
                </a:solidFill>
                <a:latin typeface="Calibri" pitchFamily="34" charset="0"/>
                <a:cs typeface="Arial" charset="0"/>
              </a:rPr>
              <a:t>Capitulo II</a:t>
            </a:r>
            <a:r>
              <a:rPr lang="es-ES" sz="1800" dirty="0">
                <a:solidFill>
                  <a:schemeClr val="accent1">
                    <a:lumMod val="75000"/>
                  </a:schemeClr>
                </a:solidFill>
                <a:latin typeface="Calibri" pitchFamily="34" charset="0"/>
                <a:cs typeface="Arial" charset="0"/>
              </a:rPr>
              <a:t>: Obligaciones relativas al domicilio fiscal (art. 17)</a:t>
            </a:r>
          </a:p>
          <a:p>
            <a:pPr marL="342900" indent="-342900">
              <a:spcBef>
                <a:spcPct val="20000"/>
              </a:spcBef>
              <a:buClr>
                <a:schemeClr val="accent2"/>
              </a:buClr>
              <a:buSzPct val="150000"/>
              <a:buFontTx/>
              <a:buChar char="•"/>
            </a:pPr>
            <a:endParaRPr lang="es-ES" sz="1800" dirty="0">
              <a:solidFill>
                <a:schemeClr val="accent1">
                  <a:lumMod val="75000"/>
                </a:schemeClr>
              </a:solidFill>
              <a:latin typeface="Calibri" pitchFamily="34" charset="0"/>
              <a:cs typeface="Arial" charset="0"/>
            </a:endParaRPr>
          </a:p>
          <a:p>
            <a:pPr marL="342900" indent="-342900">
              <a:spcBef>
                <a:spcPct val="20000"/>
              </a:spcBef>
              <a:buClr>
                <a:schemeClr val="accent2"/>
              </a:buClr>
              <a:buSzPct val="150000"/>
              <a:buFontTx/>
              <a:buChar char="•"/>
            </a:pPr>
            <a:r>
              <a:rPr lang="es-ES" sz="1800" b="1" dirty="0">
                <a:solidFill>
                  <a:schemeClr val="accent1">
                    <a:lumMod val="75000"/>
                  </a:schemeClr>
                </a:solidFill>
                <a:latin typeface="Calibri" pitchFamily="34" charset="0"/>
                <a:cs typeface="Arial" charset="0"/>
              </a:rPr>
              <a:t>Capitulo III</a:t>
            </a:r>
            <a:r>
              <a:rPr lang="es-ES" sz="1800" dirty="0">
                <a:solidFill>
                  <a:schemeClr val="accent1">
                    <a:lumMod val="75000"/>
                  </a:schemeClr>
                </a:solidFill>
                <a:latin typeface="Calibri" pitchFamily="34" charset="0"/>
                <a:cs typeface="Arial" charset="0"/>
              </a:rPr>
              <a:t>: Obligaciones relativas al NIF (</a:t>
            </a:r>
            <a:r>
              <a:rPr lang="es-ES" sz="1800" dirty="0" err="1">
                <a:solidFill>
                  <a:schemeClr val="accent1">
                    <a:lumMod val="75000"/>
                  </a:schemeClr>
                </a:solidFill>
                <a:latin typeface="Calibri" pitchFamily="34" charset="0"/>
                <a:cs typeface="Arial" charset="0"/>
              </a:rPr>
              <a:t>arts</a:t>
            </a:r>
            <a:r>
              <a:rPr lang="es-ES" sz="1800" dirty="0">
                <a:solidFill>
                  <a:schemeClr val="accent1">
                    <a:lumMod val="75000"/>
                  </a:schemeClr>
                </a:solidFill>
                <a:latin typeface="Calibri" pitchFamily="34" charset="0"/>
                <a:cs typeface="Arial" charset="0"/>
              </a:rPr>
              <a:t> 18 a 28)</a:t>
            </a:r>
          </a:p>
          <a:p>
            <a:pPr marL="342900" indent="-342900">
              <a:spcBef>
                <a:spcPct val="20000"/>
              </a:spcBef>
              <a:buClr>
                <a:schemeClr val="accent2"/>
              </a:buClr>
              <a:buSzPct val="150000"/>
              <a:buFontTx/>
              <a:buChar char="•"/>
            </a:pPr>
            <a:endParaRPr lang="es-ES" sz="1800" dirty="0">
              <a:solidFill>
                <a:schemeClr val="accent1">
                  <a:lumMod val="75000"/>
                </a:schemeClr>
              </a:solidFill>
              <a:latin typeface="Calibri" pitchFamily="34" charset="0"/>
              <a:cs typeface="Arial" charset="0"/>
            </a:endParaRPr>
          </a:p>
          <a:p>
            <a:pPr marL="342900" indent="-342900">
              <a:spcBef>
                <a:spcPct val="20000"/>
              </a:spcBef>
              <a:buClr>
                <a:schemeClr val="accent2"/>
              </a:buClr>
              <a:buSzPct val="150000"/>
              <a:buFontTx/>
              <a:buChar char="•"/>
            </a:pPr>
            <a:r>
              <a:rPr lang="es-ES" sz="1800" b="1" dirty="0">
                <a:solidFill>
                  <a:schemeClr val="accent1">
                    <a:lumMod val="75000"/>
                  </a:schemeClr>
                </a:solidFill>
                <a:latin typeface="Calibri" pitchFamily="34" charset="0"/>
                <a:cs typeface="Arial" charset="0"/>
              </a:rPr>
              <a:t>Capitulo IV</a:t>
            </a:r>
            <a:r>
              <a:rPr lang="es-ES" sz="1800" dirty="0">
                <a:solidFill>
                  <a:schemeClr val="accent1">
                    <a:lumMod val="75000"/>
                  </a:schemeClr>
                </a:solidFill>
                <a:latin typeface="Calibri" pitchFamily="34" charset="0"/>
                <a:cs typeface="Arial" charset="0"/>
              </a:rPr>
              <a:t>: Obligaciones relativas a libros registros (art. 29)</a:t>
            </a:r>
          </a:p>
          <a:p>
            <a:pPr marL="342900" indent="-342900">
              <a:spcBef>
                <a:spcPct val="20000"/>
              </a:spcBef>
              <a:buClr>
                <a:schemeClr val="accent2"/>
              </a:buClr>
              <a:buSzPct val="150000"/>
              <a:buFontTx/>
              <a:buChar char="•"/>
            </a:pPr>
            <a:endParaRPr lang="es-ES" sz="1800" dirty="0">
              <a:solidFill>
                <a:schemeClr val="accent1">
                  <a:lumMod val="75000"/>
                </a:schemeClr>
              </a:solidFill>
              <a:latin typeface="Calibri" pitchFamily="34" charset="0"/>
              <a:cs typeface="Arial" charset="0"/>
            </a:endParaRPr>
          </a:p>
          <a:p>
            <a:pPr marL="342900" indent="-342900">
              <a:spcBef>
                <a:spcPct val="20000"/>
              </a:spcBef>
              <a:buClr>
                <a:schemeClr val="accent2"/>
              </a:buClr>
              <a:buSzPct val="150000"/>
              <a:buFontTx/>
              <a:buChar char="•"/>
            </a:pPr>
            <a:r>
              <a:rPr lang="es-ES" sz="1800" b="1" dirty="0">
                <a:solidFill>
                  <a:schemeClr val="accent1">
                    <a:lumMod val="75000"/>
                  </a:schemeClr>
                </a:solidFill>
                <a:latin typeface="Calibri" pitchFamily="34" charset="0"/>
                <a:cs typeface="Arial" charset="0"/>
              </a:rPr>
              <a:t>Capitulo V</a:t>
            </a:r>
            <a:r>
              <a:rPr lang="es-ES" sz="1800" dirty="0">
                <a:solidFill>
                  <a:schemeClr val="accent1">
                    <a:lumMod val="75000"/>
                  </a:schemeClr>
                </a:solidFill>
                <a:latin typeface="Calibri" pitchFamily="34" charset="0"/>
                <a:cs typeface="Arial" charset="0"/>
              </a:rPr>
              <a:t>: Obligaciones de información (art. 30 a 58)</a:t>
            </a:r>
          </a:p>
          <a:p>
            <a:pPr marL="342900" indent="-342900">
              <a:spcBef>
                <a:spcPct val="20000"/>
              </a:spcBef>
              <a:buClr>
                <a:schemeClr val="accent2"/>
              </a:buClr>
              <a:buFontTx/>
              <a:buChar char="•"/>
            </a:pPr>
            <a:endParaRPr lang="es-ES" sz="1800" dirty="0">
              <a:solidFill>
                <a:schemeClr val="accent1">
                  <a:lumMod val="75000"/>
                </a:schemeClr>
              </a:solidFill>
              <a:latin typeface="Arial" charset="0"/>
              <a:cs typeface="Arial" charset="0"/>
            </a:endParaRPr>
          </a:p>
        </p:txBody>
      </p:sp>
      <p:sp>
        <p:nvSpPr>
          <p:cNvPr id="22535" name="Rectangle 2054"/>
          <p:cNvSpPr>
            <a:spLocks noChangeArrowheads="1"/>
          </p:cNvSpPr>
          <p:nvPr/>
        </p:nvSpPr>
        <p:spPr bwMode="auto">
          <a:xfrm>
            <a:off x="685800" y="3185306"/>
            <a:ext cx="6705600" cy="609600"/>
          </a:xfrm>
          <a:prstGeom prst="rect">
            <a:avLst/>
          </a:prstGeom>
          <a:noFill/>
          <a:ln w="38100">
            <a:solidFill>
              <a:srgbClr val="FF0000"/>
            </a:solidFill>
            <a:miter lim="800000"/>
            <a:headEnd/>
            <a:tailEnd/>
          </a:ln>
        </p:spPr>
        <p:txBody>
          <a:bodyPr wrap="none" anchor="ctr"/>
          <a:lstStyle/>
          <a:p>
            <a:endParaRPr lang="es-ES">
              <a:solidFill>
                <a:schemeClr val="accent1">
                  <a:lumMod val="75000"/>
                </a:schemeClr>
              </a:solidFill>
              <a:latin typeface="Arial" charset="0"/>
              <a:cs typeface="Arial" charset="0"/>
            </a:endParaRPr>
          </a:p>
        </p:txBody>
      </p:sp>
      <p:sp>
        <p:nvSpPr>
          <p:cNvPr id="8" name="Rectangle 3"/>
          <p:cNvSpPr>
            <a:spLocks noChangeArrowheads="1"/>
          </p:cNvSpPr>
          <p:nvPr/>
        </p:nvSpPr>
        <p:spPr bwMode="auto">
          <a:xfrm>
            <a:off x="1583521" y="1089786"/>
            <a:ext cx="5976958"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LAS OBLIGACIONES TRIBUTARIAS FORMALES</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533400" y="1966014"/>
            <a:ext cx="8070850" cy="4300556"/>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r>
              <a:rPr lang="es-ES_tradnl" sz="1600" b="1" dirty="0">
                <a:solidFill>
                  <a:schemeClr val="accent1">
                    <a:lumMod val="75000"/>
                  </a:schemeClr>
                </a:solidFill>
                <a:latin typeface="Arial" charset="0"/>
              </a:rPr>
              <a:t> </a:t>
            </a:r>
            <a:endParaRPr lang="es-ES_tradnl" b="1" dirty="0">
              <a:solidFill>
                <a:schemeClr val="accent1">
                  <a:lumMod val="75000"/>
                </a:schemeClr>
              </a:solidFill>
              <a:latin typeface="Garamond" pitchFamily="18" charset="0"/>
            </a:endParaRPr>
          </a:p>
          <a:p>
            <a:pPr algn="ctr">
              <a:tabLst>
                <a:tab pos="4572000" algn="l"/>
                <a:tab pos="4667250" algn="l"/>
              </a:tabLst>
              <a:defRPr/>
            </a:pPr>
            <a:endParaRPr lang="es-ES_tradnl" sz="100" b="1" dirty="0">
              <a:solidFill>
                <a:schemeClr val="accent1">
                  <a:lumMod val="75000"/>
                </a:schemeClr>
              </a:solidFill>
              <a:latin typeface="Arial" charset="0"/>
            </a:endParaRPr>
          </a:p>
        </p:txBody>
      </p:sp>
      <p:sp>
        <p:nvSpPr>
          <p:cNvPr id="13317" name="Rectangle 6"/>
          <p:cNvSpPr>
            <a:spLocks noChangeArrowheads="1"/>
          </p:cNvSpPr>
          <p:nvPr/>
        </p:nvSpPr>
        <p:spPr bwMode="auto">
          <a:xfrm>
            <a:off x="533400" y="1999353"/>
            <a:ext cx="8070850" cy="766762"/>
          </a:xfrm>
          <a:prstGeom prst="rect">
            <a:avLst/>
          </a:prstGeom>
          <a:noFill/>
          <a:ln w="9525" algn="ctr">
            <a:noFill/>
            <a:miter lim="800000"/>
            <a:headEnd/>
            <a:tailEnd/>
          </a:ln>
        </p:spPr>
        <p:txBody>
          <a:bodyPr/>
          <a:lstStyle/>
          <a:p>
            <a:pPr algn="just">
              <a:lnSpc>
                <a:spcPts val="2600"/>
              </a:lnSpc>
              <a:spcBef>
                <a:spcPts val="1800"/>
              </a:spcBef>
              <a:buClr>
                <a:srgbClr val="0000CC"/>
              </a:buClr>
              <a:buFont typeface="Wingdings" pitchFamily="2" charset="2"/>
              <a:buNone/>
            </a:pPr>
            <a:r>
              <a:rPr lang="es-ES_tradnl" sz="2000" dirty="0">
                <a:solidFill>
                  <a:schemeClr val="accent1">
                    <a:lumMod val="75000"/>
                  </a:schemeClr>
                </a:solidFill>
                <a:latin typeface="Calibri" pitchFamily="34" charset="0"/>
                <a:cs typeface="Arial" pitchFamily="34" charset="0"/>
              </a:rPr>
              <a:t>El domicilio fiscal es el lugar de localización del obligado tributario en sus relaciones con la Administración tributaria</a:t>
            </a:r>
          </a:p>
        </p:txBody>
      </p:sp>
      <p:sp>
        <p:nvSpPr>
          <p:cNvPr id="13318" name="Rectangle 13"/>
          <p:cNvSpPr>
            <a:spLocks noChangeArrowheads="1"/>
          </p:cNvSpPr>
          <p:nvPr/>
        </p:nvSpPr>
        <p:spPr bwMode="auto">
          <a:xfrm>
            <a:off x="685800" y="3128065"/>
            <a:ext cx="3581400" cy="2209800"/>
          </a:xfrm>
          <a:prstGeom prst="rect">
            <a:avLst/>
          </a:prstGeom>
          <a:noFill/>
          <a:ln w="9525" algn="ctr">
            <a:noFill/>
            <a:miter lim="800000"/>
            <a:headEnd/>
            <a:tailEnd/>
          </a:ln>
        </p:spPr>
        <p:txBody>
          <a:bodyPr/>
          <a:lstStyle/>
          <a:p>
            <a:pPr algn="just">
              <a:lnSpc>
                <a:spcPct val="105000"/>
              </a:lnSpc>
              <a:spcBef>
                <a:spcPct val="75000"/>
              </a:spcBef>
              <a:buClr>
                <a:srgbClr val="0000CC"/>
              </a:buClr>
              <a:buFont typeface="Wingdings" pitchFamily="2" charset="2"/>
              <a:buNone/>
            </a:pPr>
            <a:r>
              <a:rPr lang="es-ES_tradnl" sz="2200" b="1" dirty="0">
                <a:solidFill>
                  <a:schemeClr val="accent1">
                    <a:lumMod val="75000"/>
                  </a:schemeClr>
                </a:solidFill>
                <a:latin typeface="Calibri" pitchFamily="34" charset="0"/>
                <a:cs typeface="Arial" pitchFamily="34" charset="0"/>
              </a:rPr>
              <a:t>Persona física</a:t>
            </a:r>
          </a:p>
          <a:p>
            <a:pPr algn="just">
              <a:lnSpc>
                <a:spcPct val="105000"/>
              </a:lnSpc>
              <a:spcBef>
                <a:spcPct val="75000"/>
              </a:spcBef>
              <a:buClr>
                <a:srgbClr val="0000CC"/>
              </a:buClr>
              <a:buFont typeface="Wingdings" pitchFamily="2" charset="2"/>
              <a:buNone/>
            </a:pPr>
            <a:endParaRPr lang="es-ES_tradnl" b="1" dirty="0">
              <a:solidFill>
                <a:schemeClr val="accent1">
                  <a:lumMod val="75000"/>
                </a:schemeClr>
              </a:solidFill>
              <a:latin typeface="Calibri" pitchFamily="34" charset="0"/>
              <a:cs typeface="Arial" pitchFamily="34" charset="0"/>
            </a:endParaRPr>
          </a:p>
          <a:p>
            <a:pPr algn="just">
              <a:lnSpc>
                <a:spcPct val="175000"/>
              </a:lnSpc>
              <a:spcBef>
                <a:spcPct val="75000"/>
              </a:spcBef>
              <a:buClr>
                <a:srgbClr val="0000CC"/>
              </a:buClr>
              <a:buFont typeface="Wingdings" pitchFamily="2" charset="2"/>
              <a:buNone/>
            </a:pPr>
            <a:r>
              <a:rPr lang="es-ES_tradnl" sz="2200" b="1" dirty="0">
                <a:solidFill>
                  <a:schemeClr val="accent1">
                    <a:lumMod val="75000"/>
                  </a:schemeClr>
                </a:solidFill>
                <a:latin typeface="Calibri" pitchFamily="34" charset="0"/>
                <a:cs typeface="Arial" pitchFamily="34" charset="0"/>
              </a:rPr>
              <a:t>P. jurídica y entidad</a:t>
            </a:r>
          </a:p>
        </p:txBody>
      </p:sp>
      <p:sp>
        <p:nvSpPr>
          <p:cNvPr id="13319" name="Rectangle 14"/>
          <p:cNvSpPr>
            <a:spLocks noChangeArrowheads="1"/>
          </p:cNvSpPr>
          <p:nvPr/>
        </p:nvSpPr>
        <p:spPr bwMode="auto">
          <a:xfrm>
            <a:off x="4214813" y="2885178"/>
            <a:ext cx="4038600" cy="2667000"/>
          </a:xfrm>
          <a:prstGeom prst="rect">
            <a:avLst/>
          </a:prstGeom>
          <a:noFill/>
          <a:ln w="9525" algn="ctr">
            <a:noFill/>
            <a:miter lim="800000"/>
            <a:headEnd/>
            <a:tailEnd/>
          </a:ln>
        </p:spPr>
        <p:txBody>
          <a:bodyPr/>
          <a:lstStyle/>
          <a:p>
            <a:pPr algn="just">
              <a:lnSpc>
                <a:spcPts val="2400"/>
              </a:lnSpc>
              <a:spcBef>
                <a:spcPts val="1800"/>
              </a:spcBef>
              <a:buClr>
                <a:srgbClr val="0000CC"/>
              </a:buClr>
              <a:buFont typeface="Wingdings" pitchFamily="2" charset="2"/>
              <a:buNone/>
            </a:pPr>
            <a:r>
              <a:rPr lang="es-ES_tradnl" sz="2000" dirty="0">
                <a:solidFill>
                  <a:schemeClr val="accent1">
                    <a:lumMod val="75000"/>
                  </a:schemeClr>
                </a:solidFill>
                <a:latin typeface="Calibri" pitchFamily="34" charset="0"/>
                <a:cs typeface="Arial" pitchFamily="34" charset="0"/>
              </a:rPr>
              <a:t>RESIDENCIA HABITUAL y/o lugar de actividad, si realiza actividad económica</a:t>
            </a:r>
          </a:p>
          <a:p>
            <a:pPr algn="just">
              <a:lnSpc>
                <a:spcPts val="2400"/>
              </a:lnSpc>
              <a:buClr>
                <a:srgbClr val="0000CC"/>
              </a:buClr>
              <a:buFont typeface="Wingdings" pitchFamily="2" charset="2"/>
              <a:buNone/>
            </a:pPr>
            <a:endParaRPr lang="es-ES_tradnl" sz="2000" dirty="0">
              <a:solidFill>
                <a:schemeClr val="accent1">
                  <a:lumMod val="75000"/>
                </a:schemeClr>
              </a:solidFill>
              <a:latin typeface="Calibri" pitchFamily="34" charset="0"/>
              <a:cs typeface="Arial" pitchFamily="34" charset="0"/>
            </a:endParaRPr>
          </a:p>
          <a:p>
            <a:pPr algn="just">
              <a:lnSpc>
                <a:spcPts val="2400"/>
              </a:lnSpc>
              <a:spcBef>
                <a:spcPts val="1200"/>
              </a:spcBef>
              <a:buClr>
                <a:srgbClr val="0000CC"/>
              </a:buClr>
              <a:buFont typeface="Wingdings" pitchFamily="2" charset="2"/>
              <a:buNone/>
            </a:pPr>
            <a:r>
              <a:rPr lang="es-ES_tradnl" sz="2000" dirty="0">
                <a:solidFill>
                  <a:schemeClr val="accent1">
                    <a:lumMod val="75000"/>
                  </a:schemeClr>
                </a:solidFill>
                <a:latin typeface="Calibri" pitchFamily="34" charset="0"/>
                <a:cs typeface="Arial" pitchFamily="34" charset="0"/>
              </a:rPr>
              <a:t>DOMICILIO SOCIAL, si coincide con el de la DIRECCIÓN EFECTIVA de la Actividad. En caso contrario, será éste último.</a:t>
            </a:r>
            <a:endParaRPr lang="es-ES_tradnl" sz="2200" dirty="0">
              <a:solidFill>
                <a:schemeClr val="accent1">
                  <a:lumMod val="75000"/>
                </a:schemeClr>
              </a:solidFill>
              <a:latin typeface="Arial" pitchFamily="34" charset="0"/>
              <a:cs typeface="Arial" pitchFamily="34" charset="0"/>
            </a:endParaRPr>
          </a:p>
        </p:txBody>
      </p:sp>
      <p:sp>
        <p:nvSpPr>
          <p:cNvPr id="24592" name="AutoShape 16"/>
          <p:cNvSpPr>
            <a:spLocks noChangeArrowheads="1"/>
          </p:cNvSpPr>
          <p:nvPr/>
        </p:nvSpPr>
        <p:spPr bwMode="auto">
          <a:xfrm>
            <a:off x="899592" y="5696640"/>
            <a:ext cx="7272808" cy="476726"/>
          </a:xfrm>
          <a:prstGeom prst="roundRect">
            <a:avLst>
              <a:gd name="adj" fmla="val 16667"/>
            </a:avLst>
          </a:prstGeom>
          <a:noFill/>
          <a:ln w="9525" algn="ctr">
            <a:solidFill>
              <a:srgbClr val="000099"/>
            </a:solidFill>
            <a:prstDash val="sysDot"/>
            <a:round/>
            <a:headEnd/>
            <a:tailEnd/>
          </a:ln>
          <a:effectLst/>
        </p:spPr>
        <p:txBody>
          <a:bodyPr wrap="square">
            <a:spAutoFit/>
          </a:bodyPr>
          <a:lstStyle/>
          <a:p>
            <a:pPr>
              <a:defRPr/>
            </a:pPr>
            <a:r>
              <a:rPr lang="es-ES_tradnl" sz="2200" b="1" spc="-40" dirty="0">
                <a:solidFill>
                  <a:schemeClr val="accent1">
                    <a:lumMod val="75000"/>
                  </a:schemeClr>
                </a:solidFill>
                <a:effectLst>
                  <a:outerShdw blurRad="38100" dist="38100" dir="2700000" algn="tl">
                    <a:srgbClr val="C0C0C0"/>
                  </a:outerShdw>
                </a:effectLst>
                <a:latin typeface="Arial" pitchFamily="34" charset="0"/>
                <a:cs typeface="Arial" pitchFamily="34" charset="0"/>
              </a:rPr>
              <a:t>  </a:t>
            </a:r>
            <a:r>
              <a:rPr lang="es-ES_tradnl" sz="2200" b="1" u="sng" spc="-40" dirty="0">
                <a:solidFill>
                  <a:schemeClr val="accent1">
                    <a:lumMod val="75000"/>
                  </a:schemeClr>
                </a:solidFill>
                <a:effectLst>
                  <a:outerShdw blurRad="38100" dist="38100" dir="2700000" algn="tl">
                    <a:srgbClr val="C0C0C0"/>
                  </a:outerShdw>
                </a:effectLst>
                <a:latin typeface="Calibri" pitchFamily="34" charset="0"/>
                <a:cs typeface="Arial" pitchFamily="34" charset="0"/>
              </a:rPr>
              <a:t>Regla de cierre</a:t>
            </a:r>
            <a:r>
              <a:rPr lang="es-ES_tradnl" sz="2200" b="1" spc="-40" dirty="0">
                <a:solidFill>
                  <a:schemeClr val="accent1">
                    <a:lumMod val="75000"/>
                  </a:schemeClr>
                </a:solidFill>
                <a:effectLst>
                  <a:outerShdw blurRad="38100" dist="38100" dir="2700000" algn="tl">
                    <a:srgbClr val="C0C0C0"/>
                  </a:outerShdw>
                </a:effectLst>
                <a:latin typeface="Calibri" pitchFamily="34" charset="0"/>
                <a:cs typeface="Arial" pitchFamily="34" charset="0"/>
              </a:rPr>
              <a:t>:</a:t>
            </a:r>
            <a:r>
              <a:rPr lang="es-ES_tradnl" sz="2200" b="1" spc="-40" dirty="0">
                <a:solidFill>
                  <a:schemeClr val="accent1">
                    <a:lumMod val="75000"/>
                  </a:schemeClr>
                </a:solidFill>
                <a:latin typeface="Calibri" pitchFamily="34" charset="0"/>
                <a:cs typeface="Arial" pitchFamily="34" charset="0"/>
              </a:rPr>
              <a:t> </a:t>
            </a:r>
            <a:r>
              <a:rPr lang="es-ES_tradnl" sz="2200" spc="-40" dirty="0">
                <a:solidFill>
                  <a:schemeClr val="accent1">
                    <a:lumMod val="75000"/>
                  </a:schemeClr>
                </a:solidFill>
                <a:latin typeface="Calibri" pitchFamily="34" charset="0"/>
                <a:cs typeface="Arial" pitchFamily="34" charset="0"/>
              </a:rPr>
              <a:t>Donde radique el mayor valor del inmovilizado</a:t>
            </a:r>
            <a:endParaRPr lang="es-ES_tradnl" sz="2200" b="1" u="sng" spc="-40" dirty="0">
              <a:solidFill>
                <a:schemeClr val="accent1">
                  <a:lumMod val="75000"/>
                </a:schemeClr>
              </a:solidFill>
              <a:effectLst>
                <a:outerShdw blurRad="38100" dist="38100" dir="2700000" algn="tl">
                  <a:srgbClr val="C0C0C0"/>
                </a:outerShdw>
              </a:effectLst>
              <a:latin typeface="Calibri" pitchFamily="34" charset="0"/>
              <a:cs typeface="Arial" pitchFamily="34" charset="0"/>
            </a:endParaRPr>
          </a:p>
        </p:txBody>
      </p:sp>
      <p:sp>
        <p:nvSpPr>
          <p:cNvPr id="9" name="Rectangle 3"/>
          <p:cNvSpPr>
            <a:spLocks noChangeArrowheads="1"/>
          </p:cNvSpPr>
          <p:nvPr/>
        </p:nvSpPr>
        <p:spPr bwMode="auto">
          <a:xfrm>
            <a:off x="2428860" y="908720"/>
            <a:ext cx="4274363"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DOMICILIO FISCAL. CONCEPTO</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
        <p:nvSpPr>
          <p:cNvPr id="10" name="Line 12"/>
          <p:cNvSpPr>
            <a:spLocks noChangeShapeType="1"/>
          </p:cNvSpPr>
          <p:nvPr/>
        </p:nvSpPr>
        <p:spPr bwMode="auto">
          <a:xfrm>
            <a:off x="3419872" y="3406200"/>
            <a:ext cx="762000" cy="0"/>
          </a:xfrm>
          <a:prstGeom prst="line">
            <a:avLst/>
          </a:prstGeom>
          <a:noFill/>
          <a:ln w="57150">
            <a:solidFill>
              <a:schemeClr val="accent1">
                <a:lumMod val="75000"/>
              </a:schemeClr>
            </a:solidFill>
            <a:round/>
            <a:headEnd/>
            <a:tailEnd type="triangle" w="med" len="med"/>
          </a:ln>
        </p:spPr>
        <p:txBody>
          <a:bodyPr/>
          <a:lstStyle/>
          <a:p>
            <a:endParaRPr lang="es-ES" dirty="0">
              <a:solidFill>
                <a:schemeClr val="accent1">
                  <a:lumMod val="75000"/>
                </a:schemeClr>
              </a:solidFill>
            </a:endParaRPr>
          </a:p>
        </p:txBody>
      </p:sp>
      <p:sp>
        <p:nvSpPr>
          <p:cNvPr id="11" name="Line 12"/>
          <p:cNvSpPr>
            <a:spLocks noChangeShapeType="1"/>
          </p:cNvSpPr>
          <p:nvPr/>
        </p:nvSpPr>
        <p:spPr bwMode="auto">
          <a:xfrm>
            <a:off x="3419872" y="4774352"/>
            <a:ext cx="762000" cy="0"/>
          </a:xfrm>
          <a:prstGeom prst="line">
            <a:avLst/>
          </a:prstGeom>
          <a:noFill/>
          <a:ln w="57150">
            <a:solidFill>
              <a:schemeClr val="accent1">
                <a:lumMod val="75000"/>
              </a:schemeClr>
            </a:solidFill>
            <a:round/>
            <a:headEnd/>
            <a:tailEnd type="triangle" w="med" len="med"/>
          </a:ln>
        </p:spPr>
        <p:txBody>
          <a:bodyPr/>
          <a:lstStyle/>
          <a:p>
            <a:endParaRPr lang="es-ES">
              <a:solidFill>
                <a:schemeClr val="accent1">
                  <a:lumMod val="7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2074504"/>
            <a:ext cx="8070850" cy="3514736"/>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rgbClr val="000099"/>
              </a:solidFill>
              <a:latin typeface="Arial" pitchFamily="34" charset="0"/>
              <a:cs typeface="Arial" pitchFamily="34" charset="0"/>
            </a:endParaRPr>
          </a:p>
          <a:p>
            <a:pPr>
              <a:tabLst>
                <a:tab pos="4572000" algn="l"/>
                <a:tab pos="4667250" algn="l"/>
              </a:tabLst>
              <a:defRPr/>
            </a:pPr>
            <a:endParaRPr lang="es-ES_tradnl" sz="1400" b="1" dirty="0">
              <a:solidFill>
                <a:srgbClr val="000099"/>
              </a:solidFill>
              <a:latin typeface="Arial" pitchFamily="34" charset="0"/>
              <a:cs typeface="Arial" pitchFamily="34" charset="0"/>
            </a:endParaRPr>
          </a:p>
          <a:p>
            <a:pPr>
              <a:tabLst>
                <a:tab pos="4572000" algn="l"/>
                <a:tab pos="4667250" algn="l"/>
              </a:tabLst>
              <a:defRPr/>
            </a:pPr>
            <a:r>
              <a:rPr lang="es-ES_tradnl" sz="1600" b="1" dirty="0">
                <a:solidFill>
                  <a:srgbClr val="000099"/>
                </a:solidFill>
                <a:latin typeface="Arial" pitchFamily="34" charset="0"/>
                <a:cs typeface="Arial" pitchFamily="34" charset="0"/>
              </a:rPr>
              <a:t> </a:t>
            </a:r>
            <a:endParaRPr lang="es-ES_tradnl" b="1" dirty="0">
              <a:solidFill>
                <a:srgbClr val="000099"/>
              </a:solidFill>
              <a:latin typeface="Arial" pitchFamily="34" charset="0"/>
              <a:cs typeface="Arial" pitchFamily="34" charset="0"/>
            </a:endParaRPr>
          </a:p>
          <a:p>
            <a:pPr algn="ctr">
              <a:tabLst>
                <a:tab pos="4572000" algn="l"/>
                <a:tab pos="4667250" algn="l"/>
              </a:tabLst>
              <a:defRPr/>
            </a:pPr>
            <a:endParaRPr lang="es-ES_tradnl" sz="100" b="1" dirty="0">
              <a:solidFill>
                <a:srgbClr val="000099"/>
              </a:solidFill>
              <a:latin typeface="Arial" pitchFamily="34" charset="0"/>
              <a:cs typeface="Arial" pitchFamily="34" charset="0"/>
            </a:endParaRPr>
          </a:p>
        </p:txBody>
      </p:sp>
      <p:sp>
        <p:nvSpPr>
          <p:cNvPr id="23557" name="Rectangle 3"/>
          <p:cNvSpPr>
            <a:spLocks noGrp="1" noChangeArrowheads="1"/>
          </p:cNvSpPr>
          <p:nvPr>
            <p:ph type="body" idx="1"/>
          </p:nvPr>
        </p:nvSpPr>
        <p:spPr bwMode="auto">
          <a:xfrm>
            <a:off x="533400" y="2193566"/>
            <a:ext cx="8070850" cy="3252788"/>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spcBef>
                <a:spcPct val="0"/>
              </a:spcBef>
              <a:buFontTx/>
              <a:buNone/>
            </a:pPr>
            <a:r>
              <a:rPr lang="es-ES_tradnl" sz="2000" b="1" dirty="0">
                <a:solidFill>
                  <a:schemeClr val="accent1">
                    <a:lumMod val="75000"/>
                  </a:schemeClr>
                </a:solidFill>
                <a:latin typeface="Calibri" pitchFamily="34" charset="0"/>
                <a:cs typeface="Arial" charset="0"/>
              </a:rPr>
              <a:t>PLAZO Y FORMA DE COMUNICACIÓN </a:t>
            </a:r>
          </a:p>
          <a:p>
            <a:pPr algn="ctr" eaLnBrk="1" hangingPunct="1">
              <a:spcBef>
                <a:spcPct val="0"/>
              </a:spcBef>
              <a:buFontTx/>
              <a:buNone/>
            </a:pPr>
            <a:r>
              <a:rPr lang="es-ES_tradnl" sz="2000" b="1" dirty="0">
                <a:solidFill>
                  <a:schemeClr val="accent1">
                    <a:lumMod val="75000"/>
                  </a:schemeClr>
                </a:solidFill>
                <a:latin typeface="Calibri" pitchFamily="34" charset="0"/>
                <a:cs typeface="Arial" charset="0"/>
              </a:rPr>
              <a:t>DEL CAMBIO DEL DOMICILIO FISCAL </a:t>
            </a:r>
          </a:p>
          <a:p>
            <a:pPr algn="ctr" eaLnBrk="1" hangingPunct="1">
              <a:spcBef>
                <a:spcPct val="0"/>
              </a:spcBef>
              <a:buFontTx/>
              <a:buNone/>
            </a:pPr>
            <a:endParaRPr lang="es-ES_tradnl" sz="2000" b="1" dirty="0">
              <a:solidFill>
                <a:schemeClr val="accent1">
                  <a:lumMod val="75000"/>
                </a:schemeClr>
              </a:solidFill>
              <a:latin typeface="Calibri" pitchFamily="34" charset="0"/>
              <a:cs typeface="Arial" charset="0"/>
            </a:endParaRPr>
          </a:p>
          <a:p>
            <a:pPr algn="ctr" eaLnBrk="1" hangingPunct="1">
              <a:spcBef>
                <a:spcPct val="0"/>
              </a:spcBef>
              <a:buFontTx/>
              <a:buNone/>
            </a:pPr>
            <a:r>
              <a:rPr lang="es-ES_tradnl" sz="1800" dirty="0">
                <a:solidFill>
                  <a:schemeClr val="accent1">
                    <a:lumMod val="75000"/>
                  </a:schemeClr>
                </a:solidFill>
                <a:latin typeface="Calibri" pitchFamily="34" charset="0"/>
                <a:cs typeface="Arial" charset="0"/>
              </a:rPr>
              <a:t>Personas físicas no E/P/R      </a:t>
            </a:r>
            <a:r>
              <a:rPr lang="es-ES_tradnl" sz="2000" dirty="0">
                <a:solidFill>
                  <a:schemeClr val="accent1">
                    <a:lumMod val="75000"/>
                  </a:schemeClr>
                </a:solidFill>
                <a:latin typeface="Arial" charset="0"/>
                <a:cs typeface="Arial" charset="0"/>
              </a:rPr>
              <a:t>	                       </a:t>
            </a:r>
            <a:r>
              <a:rPr lang="es-ES_tradnl" sz="1800" dirty="0">
                <a:solidFill>
                  <a:schemeClr val="accent1">
                    <a:lumMod val="75000"/>
                  </a:schemeClr>
                </a:solidFill>
                <a:latin typeface="Calibri" pitchFamily="34" charset="0"/>
                <a:cs typeface="Arial" charset="0"/>
              </a:rPr>
              <a:t>Personas físicas E/P/R</a:t>
            </a:r>
          </a:p>
          <a:p>
            <a:pPr algn="ctr" eaLnBrk="1" hangingPunct="1">
              <a:spcBef>
                <a:spcPct val="0"/>
              </a:spcBef>
              <a:buFontTx/>
              <a:buNone/>
            </a:pPr>
            <a:r>
              <a:rPr lang="es-ES_tradnl" sz="1800" dirty="0">
                <a:solidFill>
                  <a:schemeClr val="accent1">
                    <a:lumMod val="75000"/>
                  </a:schemeClr>
                </a:solidFill>
                <a:latin typeface="Calibri" pitchFamily="34" charset="0"/>
                <a:cs typeface="Arial" charset="0"/>
              </a:rPr>
              <a:t>				                                   Personas jurídicas y entidades</a:t>
            </a:r>
          </a:p>
          <a:p>
            <a:pPr algn="just" eaLnBrk="1" hangingPunct="1">
              <a:spcBef>
                <a:spcPct val="0"/>
              </a:spcBef>
              <a:buFontTx/>
              <a:buNone/>
            </a:pPr>
            <a:endParaRPr lang="es-ES_tradnl" sz="2400" dirty="0">
              <a:latin typeface="Arial" charset="0"/>
              <a:cs typeface="Arial" charset="0"/>
            </a:endParaRPr>
          </a:p>
          <a:p>
            <a:pPr algn="just" eaLnBrk="1" hangingPunct="1">
              <a:spcBef>
                <a:spcPct val="0"/>
              </a:spcBef>
              <a:buFontTx/>
              <a:buNone/>
            </a:pPr>
            <a:endParaRPr lang="es-ES_tradnl" sz="2400" dirty="0">
              <a:latin typeface="Arial" charset="0"/>
              <a:cs typeface="Arial" charset="0"/>
            </a:endParaRPr>
          </a:p>
          <a:p>
            <a:pPr algn="just" eaLnBrk="1" hangingPunct="1">
              <a:spcBef>
                <a:spcPct val="0"/>
              </a:spcBef>
              <a:buFontTx/>
              <a:buNone/>
            </a:pPr>
            <a:r>
              <a:rPr lang="es-ES_tradnl" sz="2400" dirty="0">
                <a:latin typeface="Arial" charset="0"/>
                <a:cs typeface="Arial" charset="0"/>
              </a:rPr>
              <a:t>   </a:t>
            </a:r>
          </a:p>
          <a:p>
            <a:pPr algn="just" eaLnBrk="1" hangingPunct="1">
              <a:spcBef>
                <a:spcPct val="0"/>
              </a:spcBef>
              <a:buFontTx/>
              <a:buChar char="–"/>
            </a:pPr>
            <a:endParaRPr lang="es-ES_tradnl" sz="2400" dirty="0">
              <a:latin typeface="Arial" charset="0"/>
              <a:cs typeface="Arial" charset="0"/>
            </a:endParaRPr>
          </a:p>
          <a:p>
            <a:pPr algn="just" eaLnBrk="1" hangingPunct="1">
              <a:spcBef>
                <a:spcPct val="0"/>
              </a:spcBef>
              <a:buFontTx/>
              <a:buNone/>
            </a:pPr>
            <a:endParaRPr lang="es-ES_tradnl" sz="2400" dirty="0">
              <a:latin typeface="Arial" charset="0"/>
              <a:cs typeface="Arial" charset="0"/>
            </a:endParaRPr>
          </a:p>
          <a:p>
            <a:pPr algn="just" eaLnBrk="1" hangingPunct="1">
              <a:spcBef>
                <a:spcPct val="0"/>
              </a:spcBef>
              <a:buFontTx/>
              <a:buChar char="–"/>
            </a:pPr>
            <a:endParaRPr lang="es-ES_tradnl" sz="2000" dirty="0">
              <a:latin typeface="Arial" charset="0"/>
              <a:cs typeface="Arial" charset="0"/>
            </a:endParaRPr>
          </a:p>
          <a:p>
            <a:pPr algn="just" eaLnBrk="1" hangingPunct="1">
              <a:spcBef>
                <a:spcPct val="0"/>
              </a:spcBef>
              <a:buFontTx/>
              <a:buChar char="–"/>
            </a:pPr>
            <a:endParaRPr lang="es-ES_tradnl" sz="2000" dirty="0">
              <a:latin typeface="Arial" charset="0"/>
              <a:cs typeface="Arial" charset="0"/>
            </a:endParaRPr>
          </a:p>
          <a:p>
            <a:pPr eaLnBrk="1" hangingPunct="1">
              <a:buFontTx/>
              <a:buNone/>
            </a:pPr>
            <a:endParaRPr lang="es-ES" sz="4000" dirty="0">
              <a:latin typeface="Arial" charset="0"/>
              <a:cs typeface="Arial" charset="0"/>
            </a:endParaRPr>
          </a:p>
        </p:txBody>
      </p:sp>
      <p:sp>
        <p:nvSpPr>
          <p:cNvPr id="23558" name="Rectangle 17"/>
          <p:cNvSpPr>
            <a:spLocks noChangeArrowheads="1"/>
          </p:cNvSpPr>
          <p:nvPr/>
        </p:nvSpPr>
        <p:spPr bwMode="auto">
          <a:xfrm>
            <a:off x="1214438" y="4125554"/>
            <a:ext cx="2643187" cy="1143000"/>
          </a:xfrm>
          <a:prstGeom prst="rect">
            <a:avLst/>
          </a:prstGeom>
          <a:solidFill>
            <a:schemeClr val="accent1">
              <a:lumMod val="75000"/>
            </a:schemeClr>
          </a:solidFill>
          <a:ln w="28575">
            <a:solidFill>
              <a:srgbClr val="000099"/>
            </a:solidFill>
            <a:miter lim="800000"/>
            <a:headEnd/>
            <a:tailEnd/>
          </a:ln>
        </p:spPr>
        <p:txBody>
          <a:bodyPr wrap="none" anchor="ctr"/>
          <a:lstStyle/>
          <a:p>
            <a:pPr algn="ctr"/>
            <a:r>
              <a:rPr lang="es-ES" sz="1800" dirty="0">
                <a:solidFill>
                  <a:schemeClr val="bg1"/>
                </a:solidFill>
                <a:latin typeface="Arial" charset="0"/>
                <a:cs typeface="Arial" charset="0"/>
              </a:rPr>
              <a:t>3 meses</a:t>
            </a:r>
          </a:p>
          <a:p>
            <a:pPr algn="ctr"/>
            <a:r>
              <a:rPr lang="es-ES" sz="1800" dirty="0">
                <a:solidFill>
                  <a:schemeClr val="bg1"/>
                </a:solidFill>
                <a:latin typeface="Arial" charset="0"/>
                <a:cs typeface="Arial" charset="0"/>
              </a:rPr>
              <a:t>Modelo 030</a:t>
            </a:r>
          </a:p>
          <a:p>
            <a:pPr algn="ctr"/>
            <a:r>
              <a:rPr lang="es-ES" sz="1800" dirty="0">
                <a:solidFill>
                  <a:schemeClr val="bg1"/>
                </a:solidFill>
                <a:latin typeface="Arial" charset="0"/>
                <a:cs typeface="Arial" charset="0"/>
              </a:rPr>
              <a:t> o en declaración IRPF</a:t>
            </a:r>
          </a:p>
        </p:txBody>
      </p:sp>
      <p:sp>
        <p:nvSpPr>
          <p:cNvPr id="23559" name="Rectangle 18"/>
          <p:cNvSpPr>
            <a:spLocks noChangeArrowheads="1"/>
          </p:cNvSpPr>
          <p:nvPr/>
        </p:nvSpPr>
        <p:spPr bwMode="auto">
          <a:xfrm>
            <a:off x="5643563" y="4125554"/>
            <a:ext cx="2286000" cy="1143000"/>
          </a:xfrm>
          <a:prstGeom prst="rect">
            <a:avLst/>
          </a:prstGeom>
          <a:solidFill>
            <a:schemeClr val="accent1">
              <a:lumMod val="75000"/>
            </a:schemeClr>
          </a:solidFill>
          <a:ln w="28575">
            <a:solidFill>
              <a:srgbClr val="000099"/>
            </a:solidFill>
            <a:miter lim="800000"/>
            <a:headEnd/>
            <a:tailEnd/>
          </a:ln>
        </p:spPr>
        <p:txBody>
          <a:bodyPr wrap="none" anchor="ctr"/>
          <a:lstStyle/>
          <a:p>
            <a:pPr algn="ctr"/>
            <a:r>
              <a:rPr lang="es-ES" sz="1800">
                <a:solidFill>
                  <a:schemeClr val="bg1"/>
                </a:solidFill>
                <a:latin typeface="Arial" charset="0"/>
                <a:cs typeface="Arial" charset="0"/>
              </a:rPr>
              <a:t>1 mes</a:t>
            </a:r>
          </a:p>
          <a:p>
            <a:pPr algn="ctr"/>
            <a:r>
              <a:rPr lang="es-ES" sz="1800">
                <a:solidFill>
                  <a:schemeClr val="bg1"/>
                </a:solidFill>
                <a:latin typeface="Arial" charset="0"/>
                <a:cs typeface="Arial" charset="0"/>
              </a:rPr>
              <a:t>Declaración censal</a:t>
            </a:r>
          </a:p>
          <a:p>
            <a:pPr algn="ctr"/>
            <a:r>
              <a:rPr lang="es-ES" sz="1800">
                <a:solidFill>
                  <a:schemeClr val="bg1"/>
                </a:solidFill>
                <a:latin typeface="Arial" charset="0"/>
                <a:cs typeface="Arial" charset="0"/>
              </a:rPr>
              <a:t> de modificación</a:t>
            </a:r>
          </a:p>
        </p:txBody>
      </p:sp>
      <p:sp>
        <p:nvSpPr>
          <p:cNvPr id="8" name="Rectangle 3"/>
          <p:cNvSpPr>
            <a:spLocks noChangeArrowheads="1"/>
          </p:cNvSpPr>
          <p:nvPr/>
        </p:nvSpPr>
        <p:spPr bwMode="auto">
          <a:xfrm>
            <a:off x="1583521" y="1088646"/>
            <a:ext cx="5976958"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DOMICILIO FISCAL</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2236230"/>
            <a:ext cx="8070850" cy="3643338"/>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pitchFamily="34" charset="0"/>
              <a:cs typeface="Arial" pitchFamily="34" charset="0"/>
            </a:endParaRPr>
          </a:p>
          <a:p>
            <a:pPr>
              <a:tabLst>
                <a:tab pos="4572000" algn="l"/>
                <a:tab pos="4667250" algn="l"/>
              </a:tabLst>
              <a:defRPr/>
            </a:pPr>
            <a:endParaRPr lang="es-ES_tradnl" sz="1400" b="1" dirty="0">
              <a:solidFill>
                <a:schemeClr val="accent1">
                  <a:lumMod val="75000"/>
                </a:schemeClr>
              </a:solidFill>
              <a:latin typeface="Arial" pitchFamily="34" charset="0"/>
              <a:cs typeface="Arial" pitchFamily="34" charset="0"/>
            </a:endParaRPr>
          </a:p>
          <a:p>
            <a:pPr>
              <a:tabLst>
                <a:tab pos="4572000" algn="l"/>
                <a:tab pos="4667250" algn="l"/>
              </a:tabLst>
              <a:defRPr/>
            </a:pPr>
            <a:r>
              <a:rPr lang="es-ES_tradnl" sz="1600" b="1" dirty="0">
                <a:solidFill>
                  <a:schemeClr val="accent1">
                    <a:lumMod val="75000"/>
                  </a:schemeClr>
                </a:solidFill>
                <a:latin typeface="Arial" pitchFamily="34" charset="0"/>
                <a:cs typeface="Arial" pitchFamily="34" charset="0"/>
              </a:rPr>
              <a:t> </a:t>
            </a:r>
            <a:endParaRPr lang="es-ES_tradnl" b="1" dirty="0">
              <a:solidFill>
                <a:schemeClr val="accent1">
                  <a:lumMod val="75000"/>
                </a:schemeClr>
              </a:solidFill>
              <a:latin typeface="Arial" pitchFamily="34" charset="0"/>
              <a:cs typeface="Arial" pitchFamily="34" charset="0"/>
            </a:endParaRPr>
          </a:p>
          <a:p>
            <a:pPr algn="ctr">
              <a:tabLst>
                <a:tab pos="4572000" algn="l"/>
                <a:tab pos="4667250" algn="l"/>
              </a:tabLst>
              <a:defRPr/>
            </a:pPr>
            <a:endParaRPr lang="es-ES_tradnl" sz="100" b="1" dirty="0">
              <a:solidFill>
                <a:schemeClr val="accent1">
                  <a:lumMod val="75000"/>
                </a:schemeClr>
              </a:solidFill>
              <a:latin typeface="Arial" pitchFamily="34" charset="0"/>
              <a:cs typeface="Arial" pitchFamily="34" charset="0"/>
            </a:endParaRPr>
          </a:p>
        </p:txBody>
      </p:sp>
      <p:sp>
        <p:nvSpPr>
          <p:cNvPr id="35844" name="Rectangle 2052"/>
          <p:cNvSpPr>
            <a:spLocks noChangeArrowheads="1"/>
          </p:cNvSpPr>
          <p:nvPr/>
        </p:nvSpPr>
        <p:spPr bwMode="auto">
          <a:xfrm>
            <a:off x="609600" y="2736304"/>
            <a:ext cx="7924800" cy="3429000"/>
          </a:xfrm>
          <a:prstGeom prst="rect">
            <a:avLst/>
          </a:prstGeom>
          <a:noFill/>
          <a:ln w="9525">
            <a:noFill/>
            <a:miter lim="800000"/>
            <a:headEnd/>
            <a:tailEnd/>
          </a:ln>
        </p:spPr>
        <p:txBody>
          <a:bodyPr/>
          <a:lstStyle/>
          <a:p>
            <a:pPr marL="268288" indent="-268288">
              <a:spcBef>
                <a:spcPct val="20000"/>
              </a:spcBef>
              <a:buClr>
                <a:schemeClr val="accent2"/>
              </a:buClr>
              <a:buSzPct val="150000"/>
              <a:buFontTx/>
              <a:buChar char="•"/>
              <a:defRPr/>
            </a:pPr>
            <a:r>
              <a:rPr lang="es-ES" sz="1800" b="1" dirty="0">
                <a:solidFill>
                  <a:schemeClr val="accent1">
                    <a:lumMod val="75000"/>
                  </a:schemeClr>
                </a:solidFill>
                <a:latin typeface="Calibri" pitchFamily="34" charset="0"/>
                <a:cs typeface="Arial" pitchFamily="34" charset="0"/>
              </a:rPr>
              <a:t>Capitulo I</a:t>
            </a:r>
            <a:r>
              <a:rPr lang="es-ES" sz="1800" dirty="0">
                <a:solidFill>
                  <a:schemeClr val="accent1">
                    <a:lumMod val="75000"/>
                  </a:schemeClr>
                </a:solidFill>
                <a:latin typeface="Calibri" pitchFamily="34" charset="0"/>
                <a:cs typeface="Arial" pitchFamily="34" charset="0"/>
              </a:rPr>
              <a:t>: </a:t>
            </a:r>
            <a:r>
              <a:rPr lang="es-ES" sz="1800" b="1" dirty="0">
                <a:solidFill>
                  <a:schemeClr val="accent1">
                    <a:lumMod val="75000"/>
                  </a:schemeClr>
                </a:solidFill>
                <a:latin typeface="Calibri" pitchFamily="34" charset="0"/>
                <a:cs typeface="Arial" pitchFamily="34" charset="0"/>
              </a:rPr>
              <a:t>Las obligaciones censales (arts. 2 a 16)</a:t>
            </a:r>
          </a:p>
          <a:p>
            <a:pPr marL="268288" indent="-268288">
              <a:spcBef>
                <a:spcPct val="20000"/>
              </a:spcBef>
              <a:buClr>
                <a:schemeClr val="accent2"/>
              </a:buClr>
              <a:buSzPct val="150000"/>
              <a:buFontTx/>
              <a:buChar char="•"/>
              <a:defRPr/>
            </a:pPr>
            <a:endParaRPr lang="es-ES" sz="1800" dirty="0">
              <a:solidFill>
                <a:schemeClr val="accent1">
                  <a:lumMod val="75000"/>
                </a:schemeClr>
              </a:solidFill>
              <a:latin typeface="Calibri" pitchFamily="34" charset="0"/>
              <a:cs typeface="Arial" pitchFamily="34" charset="0"/>
            </a:endParaRPr>
          </a:p>
          <a:p>
            <a:pPr marL="268288" indent="-268288">
              <a:spcBef>
                <a:spcPct val="20000"/>
              </a:spcBef>
              <a:buClr>
                <a:schemeClr val="accent2"/>
              </a:buClr>
              <a:buSzPct val="150000"/>
              <a:buFontTx/>
              <a:buChar char="•"/>
              <a:defRPr/>
            </a:pPr>
            <a:r>
              <a:rPr lang="es-ES" sz="1800" b="1" dirty="0">
                <a:solidFill>
                  <a:schemeClr val="accent1">
                    <a:lumMod val="75000"/>
                  </a:schemeClr>
                </a:solidFill>
                <a:latin typeface="Calibri" pitchFamily="34" charset="0"/>
                <a:cs typeface="Arial" pitchFamily="34" charset="0"/>
              </a:rPr>
              <a:t>Capitulo II</a:t>
            </a:r>
            <a:r>
              <a:rPr lang="es-ES" sz="1800" dirty="0">
                <a:solidFill>
                  <a:schemeClr val="accent1">
                    <a:lumMod val="75000"/>
                  </a:schemeClr>
                </a:solidFill>
                <a:latin typeface="Calibri" pitchFamily="34" charset="0"/>
                <a:cs typeface="Arial" pitchFamily="34" charset="0"/>
              </a:rPr>
              <a:t>: </a:t>
            </a:r>
            <a:r>
              <a:rPr lang="es-ES" sz="1800" b="1" dirty="0">
                <a:solidFill>
                  <a:schemeClr val="accent1">
                    <a:lumMod val="75000"/>
                  </a:schemeClr>
                </a:solidFill>
                <a:latin typeface="Calibri" pitchFamily="34" charset="0"/>
                <a:cs typeface="Arial" pitchFamily="34" charset="0"/>
              </a:rPr>
              <a:t>Obligaciones relativas al domicilio fiscal (art. 17)</a:t>
            </a:r>
          </a:p>
          <a:p>
            <a:pPr marL="268288" indent="-268288">
              <a:spcBef>
                <a:spcPct val="20000"/>
              </a:spcBef>
              <a:buClr>
                <a:schemeClr val="accent2"/>
              </a:buClr>
              <a:buSzPct val="150000"/>
              <a:buFontTx/>
              <a:buChar char="•"/>
              <a:defRPr/>
            </a:pPr>
            <a:endParaRPr lang="es-ES" sz="1800" dirty="0">
              <a:solidFill>
                <a:schemeClr val="accent1">
                  <a:lumMod val="75000"/>
                </a:schemeClr>
              </a:solidFill>
              <a:latin typeface="Calibri" pitchFamily="34" charset="0"/>
              <a:cs typeface="Arial" pitchFamily="34" charset="0"/>
            </a:endParaRPr>
          </a:p>
          <a:p>
            <a:pPr marL="268288" indent="-268288">
              <a:spcBef>
                <a:spcPct val="20000"/>
              </a:spcBef>
              <a:buClr>
                <a:schemeClr val="accent2"/>
              </a:buClr>
              <a:buSzPct val="150000"/>
              <a:buFontTx/>
              <a:buChar char="•"/>
              <a:defRPr/>
            </a:pPr>
            <a:r>
              <a:rPr lang="es-ES" sz="1800" b="1" dirty="0">
                <a:solidFill>
                  <a:schemeClr val="accent1">
                    <a:lumMod val="75000"/>
                  </a:schemeClr>
                </a:solidFill>
                <a:latin typeface="Calibri" pitchFamily="34" charset="0"/>
                <a:cs typeface="Arial" pitchFamily="34" charset="0"/>
              </a:rPr>
              <a:t>Capitulo III</a:t>
            </a:r>
            <a:r>
              <a:rPr lang="es-ES" sz="1800" dirty="0">
                <a:solidFill>
                  <a:schemeClr val="accent1">
                    <a:lumMod val="75000"/>
                  </a:schemeClr>
                </a:solidFill>
                <a:latin typeface="Calibri" pitchFamily="34" charset="0"/>
                <a:cs typeface="Arial" pitchFamily="34" charset="0"/>
              </a:rPr>
              <a:t>: </a:t>
            </a:r>
            <a:r>
              <a:rPr lang="es-ES" sz="1800" b="1" dirty="0">
                <a:solidFill>
                  <a:schemeClr val="accent1">
                    <a:lumMod val="75000"/>
                  </a:schemeClr>
                </a:solidFill>
                <a:latin typeface="Calibri" pitchFamily="34" charset="0"/>
                <a:cs typeface="Arial" pitchFamily="34" charset="0"/>
              </a:rPr>
              <a:t>Obligaciones relativas al NIF (</a:t>
            </a:r>
            <a:r>
              <a:rPr lang="es-ES" sz="1800" b="1" dirty="0" err="1">
                <a:solidFill>
                  <a:schemeClr val="accent1">
                    <a:lumMod val="75000"/>
                  </a:schemeClr>
                </a:solidFill>
                <a:latin typeface="Calibri" pitchFamily="34" charset="0"/>
                <a:cs typeface="Arial" pitchFamily="34" charset="0"/>
              </a:rPr>
              <a:t>arts</a:t>
            </a:r>
            <a:r>
              <a:rPr lang="es-ES" sz="1800" b="1" dirty="0">
                <a:solidFill>
                  <a:schemeClr val="accent1">
                    <a:lumMod val="75000"/>
                  </a:schemeClr>
                </a:solidFill>
                <a:latin typeface="Calibri" pitchFamily="34" charset="0"/>
                <a:cs typeface="Arial" pitchFamily="34" charset="0"/>
              </a:rPr>
              <a:t> 18 a 28)</a:t>
            </a:r>
          </a:p>
          <a:p>
            <a:pPr marL="268288" indent="-268288">
              <a:spcBef>
                <a:spcPct val="20000"/>
              </a:spcBef>
              <a:buClr>
                <a:schemeClr val="accent2"/>
              </a:buClr>
              <a:buSzPct val="150000"/>
              <a:buFontTx/>
              <a:buChar char="•"/>
              <a:defRPr/>
            </a:pPr>
            <a:endParaRPr lang="es-ES" sz="1800" dirty="0">
              <a:solidFill>
                <a:schemeClr val="accent1">
                  <a:lumMod val="75000"/>
                </a:schemeClr>
              </a:solidFill>
              <a:latin typeface="Calibri" pitchFamily="34" charset="0"/>
              <a:cs typeface="Arial" pitchFamily="34" charset="0"/>
            </a:endParaRPr>
          </a:p>
          <a:p>
            <a:pPr marL="268288" indent="-268288">
              <a:spcBef>
                <a:spcPct val="20000"/>
              </a:spcBef>
              <a:buClr>
                <a:schemeClr val="accent2"/>
              </a:buClr>
              <a:buSzPct val="150000"/>
              <a:buFontTx/>
              <a:buChar char="•"/>
              <a:defRPr/>
            </a:pPr>
            <a:r>
              <a:rPr lang="es-ES" sz="1800" b="1" dirty="0">
                <a:solidFill>
                  <a:schemeClr val="accent1">
                    <a:lumMod val="75000"/>
                  </a:schemeClr>
                </a:solidFill>
                <a:latin typeface="Calibri" pitchFamily="34" charset="0"/>
                <a:cs typeface="Arial" pitchFamily="34" charset="0"/>
              </a:rPr>
              <a:t>Capitulo IV</a:t>
            </a:r>
            <a:r>
              <a:rPr lang="es-ES" sz="1800" dirty="0">
                <a:solidFill>
                  <a:schemeClr val="accent1">
                    <a:lumMod val="75000"/>
                  </a:schemeClr>
                </a:solidFill>
                <a:latin typeface="Calibri" pitchFamily="34" charset="0"/>
                <a:cs typeface="Arial" pitchFamily="34" charset="0"/>
              </a:rPr>
              <a:t>: Obligaciones relativas a libros registros (art. 29)</a:t>
            </a:r>
          </a:p>
          <a:p>
            <a:pPr marL="268288" indent="-268288">
              <a:spcBef>
                <a:spcPct val="20000"/>
              </a:spcBef>
              <a:buClr>
                <a:schemeClr val="accent2"/>
              </a:buClr>
              <a:buSzPct val="150000"/>
              <a:buFontTx/>
              <a:buChar char="•"/>
              <a:defRPr/>
            </a:pPr>
            <a:endParaRPr lang="es-ES" sz="1800" dirty="0">
              <a:solidFill>
                <a:schemeClr val="accent1">
                  <a:lumMod val="75000"/>
                </a:schemeClr>
              </a:solidFill>
              <a:latin typeface="Calibri" pitchFamily="34" charset="0"/>
              <a:cs typeface="Arial" pitchFamily="34" charset="0"/>
            </a:endParaRPr>
          </a:p>
          <a:p>
            <a:pPr marL="268288" indent="-268288">
              <a:spcBef>
                <a:spcPct val="20000"/>
              </a:spcBef>
              <a:buClr>
                <a:schemeClr val="accent2"/>
              </a:buClr>
              <a:buSzPct val="150000"/>
              <a:buFontTx/>
              <a:buChar char="•"/>
              <a:defRPr/>
            </a:pPr>
            <a:r>
              <a:rPr lang="es-ES" sz="1800" b="1" dirty="0">
                <a:solidFill>
                  <a:schemeClr val="accent1">
                    <a:lumMod val="75000"/>
                  </a:schemeClr>
                </a:solidFill>
                <a:latin typeface="Calibri" pitchFamily="34" charset="0"/>
                <a:cs typeface="Arial" pitchFamily="34" charset="0"/>
              </a:rPr>
              <a:t>Capitulo V</a:t>
            </a:r>
            <a:r>
              <a:rPr lang="es-ES" sz="1800" dirty="0">
                <a:solidFill>
                  <a:schemeClr val="accent1">
                    <a:lumMod val="75000"/>
                  </a:schemeClr>
                </a:solidFill>
                <a:latin typeface="Calibri" pitchFamily="34" charset="0"/>
                <a:cs typeface="Arial" pitchFamily="34" charset="0"/>
              </a:rPr>
              <a:t>: Obligaciones de información (art. 30 a 58)</a:t>
            </a:r>
          </a:p>
          <a:p>
            <a:pPr marL="342900" indent="-342900">
              <a:spcBef>
                <a:spcPct val="20000"/>
              </a:spcBef>
              <a:buClr>
                <a:schemeClr val="accent2"/>
              </a:buClr>
              <a:buFontTx/>
              <a:buChar char="•"/>
              <a:defRPr/>
            </a:pPr>
            <a:endParaRPr lang="es-ES" sz="1800" dirty="0">
              <a:solidFill>
                <a:schemeClr val="accent1">
                  <a:lumMod val="75000"/>
                </a:schemeClr>
              </a:solidFill>
              <a:latin typeface="Arial" pitchFamily="34" charset="0"/>
              <a:cs typeface="Arial" pitchFamily="34" charset="0"/>
            </a:endParaRPr>
          </a:p>
        </p:txBody>
      </p:sp>
      <p:sp>
        <p:nvSpPr>
          <p:cNvPr id="24582" name="Rectangle 2050"/>
          <p:cNvSpPr>
            <a:spLocks noChangeArrowheads="1"/>
          </p:cNvSpPr>
          <p:nvPr/>
        </p:nvSpPr>
        <p:spPr bwMode="auto">
          <a:xfrm>
            <a:off x="304800" y="1669504"/>
            <a:ext cx="8534400" cy="533400"/>
          </a:xfrm>
          <a:prstGeom prst="rect">
            <a:avLst/>
          </a:prstGeom>
          <a:noFill/>
          <a:ln w="9525">
            <a:noFill/>
            <a:miter lim="800000"/>
            <a:headEnd/>
            <a:tailEnd/>
          </a:ln>
        </p:spPr>
        <p:txBody>
          <a:bodyPr/>
          <a:lstStyle/>
          <a:p>
            <a:pPr algn="ctr"/>
            <a:r>
              <a:rPr lang="es-ES" b="1" dirty="0">
                <a:solidFill>
                  <a:schemeClr val="accent1">
                    <a:lumMod val="75000"/>
                  </a:schemeClr>
                </a:solidFill>
                <a:latin typeface="Calibri" pitchFamily="34" charset="0"/>
              </a:rPr>
              <a:t>TITULO II, ARTS. 2 A 58 RGAT</a:t>
            </a:r>
          </a:p>
        </p:txBody>
      </p:sp>
      <p:sp>
        <p:nvSpPr>
          <p:cNvPr id="24583" name="Rectangle 2051"/>
          <p:cNvSpPr>
            <a:spLocks noChangeArrowheads="1"/>
          </p:cNvSpPr>
          <p:nvPr/>
        </p:nvSpPr>
        <p:spPr bwMode="auto">
          <a:xfrm>
            <a:off x="609600" y="2279104"/>
            <a:ext cx="7924800" cy="366712"/>
          </a:xfrm>
          <a:prstGeom prst="rect">
            <a:avLst/>
          </a:prstGeom>
          <a:noFill/>
          <a:ln w="9525" algn="ctr">
            <a:noFill/>
            <a:miter lim="800000"/>
            <a:headEnd/>
            <a:tailEnd/>
          </a:ln>
        </p:spPr>
        <p:txBody>
          <a:bodyPr>
            <a:spAutoFit/>
          </a:bodyPr>
          <a:lstStyle/>
          <a:p>
            <a:pPr algn="just"/>
            <a:r>
              <a:rPr lang="es-ES_tradnl" sz="1800" b="1" dirty="0">
                <a:solidFill>
                  <a:schemeClr val="accent1">
                    <a:lumMod val="75000"/>
                  </a:schemeClr>
                </a:solidFill>
                <a:latin typeface="Calibri" pitchFamily="34" charset="0"/>
                <a:cs typeface="Arial" charset="0"/>
              </a:rPr>
              <a:t>Estructura:</a:t>
            </a:r>
            <a:endParaRPr lang="es-ES_tradnl" sz="1600" dirty="0">
              <a:solidFill>
                <a:schemeClr val="accent1">
                  <a:lumMod val="75000"/>
                </a:schemeClr>
              </a:solidFill>
              <a:latin typeface="Calibri" pitchFamily="34" charset="0"/>
              <a:cs typeface="Arial" charset="0"/>
            </a:endParaRPr>
          </a:p>
        </p:txBody>
      </p:sp>
      <p:sp>
        <p:nvSpPr>
          <p:cNvPr id="24584" name="Rectangle 2054"/>
          <p:cNvSpPr>
            <a:spLocks noChangeArrowheads="1"/>
          </p:cNvSpPr>
          <p:nvPr/>
        </p:nvSpPr>
        <p:spPr bwMode="auto">
          <a:xfrm>
            <a:off x="533400" y="3955504"/>
            <a:ext cx="6705600" cy="609600"/>
          </a:xfrm>
          <a:prstGeom prst="rect">
            <a:avLst/>
          </a:prstGeom>
          <a:noFill/>
          <a:ln w="38100">
            <a:solidFill>
              <a:srgbClr val="FF0000"/>
            </a:solidFill>
            <a:miter lim="800000"/>
            <a:headEnd/>
            <a:tailEnd/>
          </a:ln>
        </p:spPr>
        <p:txBody>
          <a:bodyPr wrap="none" anchor="ctr"/>
          <a:lstStyle/>
          <a:p>
            <a:endParaRPr lang="es-ES">
              <a:solidFill>
                <a:schemeClr val="accent1">
                  <a:lumMod val="75000"/>
                </a:schemeClr>
              </a:solidFill>
              <a:latin typeface="Arial" charset="0"/>
              <a:cs typeface="Arial" charset="0"/>
            </a:endParaRPr>
          </a:p>
        </p:txBody>
      </p:sp>
      <p:sp>
        <p:nvSpPr>
          <p:cNvPr id="8" name="Rectangle 3"/>
          <p:cNvSpPr>
            <a:spLocks noChangeArrowheads="1"/>
          </p:cNvSpPr>
          <p:nvPr/>
        </p:nvSpPr>
        <p:spPr bwMode="auto">
          <a:xfrm>
            <a:off x="1583521" y="950346"/>
            <a:ext cx="5976958"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LAS OBLIGACIONES TRIBUTARIAS FORMALES</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428596" y="2576280"/>
            <a:ext cx="7858180" cy="322898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r>
              <a:rPr lang="es-ES_tradnl" sz="1600" b="1" dirty="0">
                <a:solidFill>
                  <a:schemeClr val="accent1">
                    <a:lumMod val="75000"/>
                  </a:schemeClr>
                </a:solidFill>
                <a:latin typeface="Arial" charset="0"/>
              </a:rPr>
              <a:t> </a:t>
            </a:r>
            <a:endParaRPr lang="es-ES_tradnl" b="1" dirty="0">
              <a:solidFill>
                <a:schemeClr val="accent1">
                  <a:lumMod val="75000"/>
                </a:schemeClr>
              </a:solidFill>
              <a:latin typeface="Garamond" pitchFamily="18" charset="0"/>
            </a:endParaRPr>
          </a:p>
          <a:p>
            <a:pPr algn="ctr">
              <a:tabLst>
                <a:tab pos="4572000" algn="l"/>
                <a:tab pos="4667250" algn="l"/>
              </a:tabLst>
              <a:defRPr/>
            </a:pPr>
            <a:endParaRPr lang="es-ES_tradnl" sz="100" b="1" dirty="0">
              <a:solidFill>
                <a:schemeClr val="accent1">
                  <a:lumMod val="75000"/>
                </a:schemeClr>
              </a:solidFill>
              <a:latin typeface="Arial" charset="0"/>
            </a:endParaRPr>
          </a:p>
        </p:txBody>
      </p:sp>
      <p:sp>
        <p:nvSpPr>
          <p:cNvPr id="26629" name="Rectangle 2"/>
          <p:cNvSpPr>
            <a:spLocks noChangeArrowheads="1"/>
          </p:cNvSpPr>
          <p:nvPr/>
        </p:nvSpPr>
        <p:spPr bwMode="auto">
          <a:xfrm>
            <a:off x="714375" y="1790477"/>
            <a:ext cx="7429500" cy="500062"/>
          </a:xfrm>
          <a:prstGeom prst="rect">
            <a:avLst/>
          </a:prstGeom>
          <a:noFill/>
          <a:ln w="9525">
            <a:solidFill>
              <a:srgbClr val="3333CC"/>
            </a:solidFill>
            <a:miter lim="800000"/>
            <a:headEnd/>
            <a:tailEnd/>
          </a:ln>
        </p:spPr>
        <p:txBody>
          <a:bodyPr/>
          <a:lstStyle/>
          <a:p>
            <a:pPr algn="ctr"/>
            <a:r>
              <a:rPr lang="es-ES" sz="2300" b="1" dirty="0">
                <a:solidFill>
                  <a:schemeClr val="accent1">
                    <a:lumMod val="75000"/>
                  </a:schemeClr>
                </a:solidFill>
                <a:latin typeface="Calibri" pitchFamily="34" charset="0"/>
              </a:rPr>
              <a:t>OBLIGACIONES RELATIVAS AL NIF (arts. 18 a 28)</a:t>
            </a:r>
          </a:p>
        </p:txBody>
      </p:sp>
      <p:sp>
        <p:nvSpPr>
          <p:cNvPr id="37891" name="Rectangle 3"/>
          <p:cNvSpPr>
            <a:spLocks noChangeArrowheads="1"/>
          </p:cNvSpPr>
          <p:nvPr/>
        </p:nvSpPr>
        <p:spPr bwMode="auto">
          <a:xfrm>
            <a:off x="609600" y="2647727"/>
            <a:ext cx="7418784" cy="2941513"/>
          </a:xfrm>
          <a:prstGeom prst="rect">
            <a:avLst/>
          </a:prstGeom>
          <a:noFill/>
          <a:ln w="9525">
            <a:noFill/>
            <a:miter lim="800000"/>
            <a:headEnd/>
            <a:tailEnd/>
          </a:ln>
        </p:spPr>
        <p:txBody>
          <a:bodyPr/>
          <a:lstStyle/>
          <a:p>
            <a:pPr marL="358775" indent="-358775">
              <a:lnSpc>
                <a:spcPts val="2400"/>
              </a:lnSpc>
              <a:spcBef>
                <a:spcPts val="900"/>
              </a:spcBef>
              <a:buClr>
                <a:schemeClr val="accent2"/>
              </a:buClr>
              <a:buFont typeface="Wingdings" pitchFamily="2" charset="2"/>
              <a:buChar char="Ø"/>
              <a:defRPr/>
            </a:pPr>
            <a:r>
              <a:rPr lang="es-ES" sz="2000" dirty="0">
                <a:solidFill>
                  <a:schemeClr val="accent1">
                    <a:lumMod val="75000"/>
                  </a:schemeClr>
                </a:solidFill>
                <a:latin typeface="Calibri" pitchFamily="34" charset="0"/>
                <a:cs typeface="Arial" pitchFamily="34" charset="0"/>
              </a:rPr>
              <a:t>Obligación de disponer de NIF: configuración</a:t>
            </a:r>
          </a:p>
          <a:p>
            <a:pPr marL="358775" indent="-358775">
              <a:lnSpc>
                <a:spcPts val="2400"/>
              </a:lnSpc>
              <a:spcBef>
                <a:spcPts val="1800"/>
              </a:spcBef>
              <a:buClr>
                <a:schemeClr val="accent2"/>
              </a:buClr>
              <a:buFont typeface="Wingdings" pitchFamily="2" charset="2"/>
              <a:buChar char="Ø"/>
              <a:defRPr/>
            </a:pPr>
            <a:r>
              <a:rPr lang="es-ES" sz="2000" dirty="0">
                <a:solidFill>
                  <a:schemeClr val="accent1">
                    <a:lumMod val="75000"/>
                  </a:schemeClr>
                </a:solidFill>
                <a:latin typeface="Calibri" pitchFamily="34" charset="0"/>
                <a:cs typeface="Arial" pitchFamily="34" charset="0"/>
              </a:rPr>
              <a:t>Forma de acreditación del NIF (art. 18) </a:t>
            </a:r>
            <a:endParaRPr lang="es-ES" sz="1800" dirty="0">
              <a:solidFill>
                <a:schemeClr val="accent1">
                  <a:lumMod val="75000"/>
                </a:schemeClr>
              </a:solidFill>
              <a:latin typeface="Calibri" pitchFamily="34" charset="0"/>
              <a:cs typeface="Arial" pitchFamily="34" charset="0"/>
            </a:endParaRPr>
          </a:p>
          <a:p>
            <a:pPr marL="717550" lvl="1" indent="-260350">
              <a:spcBef>
                <a:spcPct val="20000"/>
              </a:spcBef>
              <a:buClr>
                <a:schemeClr val="accent2"/>
              </a:buClr>
              <a:buFont typeface="Wingdings" pitchFamily="2" charset="2"/>
              <a:buChar char="§"/>
              <a:defRPr/>
            </a:pPr>
            <a:r>
              <a:rPr lang="es-ES" sz="1800" dirty="0">
                <a:solidFill>
                  <a:schemeClr val="accent1">
                    <a:lumMod val="75000"/>
                  </a:schemeClr>
                </a:solidFill>
                <a:latin typeface="Calibri" pitchFamily="34" charset="0"/>
                <a:cs typeface="Arial" pitchFamily="34" charset="0"/>
              </a:rPr>
              <a:t>Documento DNI/NIE</a:t>
            </a:r>
          </a:p>
          <a:p>
            <a:pPr marL="717550" lvl="1" indent="-260350">
              <a:spcBef>
                <a:spcPct val="20000"/>
              </a:spcBef>
              <a:buClr>
                <a:schemeClr val="accent2"/>
              </a:buClr>
              <a:buFont typeface="Wingdings" pitchFamily="2" charset="2"/>
              <a:buChar char="§"/>
              <a:defRPr/>
            </a:pPr>
            <a:r>
              <a:rPr lang="es-ES" sz="1800" dirty="0">
                <a:solidFill>
                  <a:schemeClr val="accent1">
                    <a:lumMod val="75000"/>
                  </a:schemeClr>
                </a:solidFill>
                <a:latin typeface="Calibri" pitchFamily="34" charset="0"/>
                <a:cs typeface="Arial" pitchFamily="34" charset="0"/>
              </a:rPr>
              <a:t>Documento expedido por la Administración tributaria: tarjeta NIF</a:t>
            </a:r>
          </a:p>
          <a:p>
            <a:pPr marL="358775" indent="-358775">
              <a:spcBef>
                <a:spcPts val="1800"/>
              </a:spcBef>
              <a:buClr>
                <a:schemeClr val="accent2"/>
              </a:buClr>
              <a:buFont typeface="Wingdings" pitchFamily="2" charset="2"/>
              <a:buChar char="Ø"/>
              <a:defRPr/>
            </a:pPr>
            <a:r>
              <a:rPr lang="es-ES" sz="2000" dirty="0">
                <a:solidFill>
                  <a:schemeClr val="accent1">
                    <a:lumMod val="75000"/>
                  </a:schemeClr>
                </a:solidFill>
                <a:latin typeface="Calibri" pitchFamily="34" charset="0"/>
                <a:cs typeface="Arial" pitchFamily="34" charset="0"/>
              </a:rPr>
              <a:t>Obligación de utilizar el NIF </a:t>
            </a:r>
          </a:p>
          <a:p>
            <a:pPr marL="358775" indent="-358775">
              <a:spcBef>
                <a:spcPts val="1800"/>
              </a:spcBef>
              <a:buClr>
                <a:schemeClr val="accent2"/>
              </a:buClr>
              <a:buFont typeface="Wingdings" pitchFamily="2" charset="2"/>
              <a:buChar char="Ø"/>
              <a:defRPr/>
            </a:pPr>
            <a:r>
              <a:rPr lang="es-ES" sz="2000" dirty="0">
                <a:solidFill>
                  <a:schemeClr val="accent1">
                    <a:lumMod val="75000"/>
                  </a:schemeClr>
                </a:solidFill>
                <a:latin typeface="Calibri" pitchFamily="34" charset="0"/>
                <a:cs typeface="Arial" pitchFamily="34" charset="0"/>
              </a:rPr>
              <a:t>Obligación de solicitar el NIF</a:t>
            </a:r>
          </a:p>
          <a:p>
            <a:pPr marL="457200" indent="-457200">
              <a:spcBef>
                <a:spcPct val="20000"/>
              </a:spcBef>
              <a:buClr>
                <a:schemeClr val="accent2"/>
              </a:buClr>
              <a:buFont typeface="Wingdings" pitchFamily="2" charset="2"/>
              <a:buChar char="§"/>
              <a:defRPr/>
            </a:pPr>
            <a:endParaRPr lang="es-ES" sz="1800" dirty="0">
              <a:solidFill>
                <a:schemeClr val="accent1">
                  <a:lumMod val="75000"/>
                </a:schemeClr>
              </a:solidFill>
              <a:latin typeface="Arial" pitchFamily="34" charset="0"/>
              <a:cs typeface="Arial" pitchFamily="34" charset="0"/>
            </a:endParaRPr>
          </a:p>
          <a:p>
            <a:pPr marL="457200" indent="-457200">
              <a:spcBef>
                <a:spcPct val="20000"/>
              </a:spcBef>
              <a:buClr>
                <a:schemeClr val="accent2"/>
              </a:buClr>
              <a:buFontTx/>
              <a:buAutoNum type="arabicPeriod"/>
              <a:defRPr/>
            </a:pPr>
            <a:endParaRPr lang="es-ES" sz="1200" dirty="0">
              <a:solidFill>
                <a:schemeClr val="accent1">
                  <a:lumMod val="75000"/>
                </a:schemeClr>
              </a:solidFill>
              <a:latin typeface="Arial" pitchFamily="34" charset="0"/>
              <a:cs typeface="Arial" pitchFamily="34" charset="0"/>
            </a:endParaRPr>
          </a:p>
          <a:p>
            <a:pPr marL="457200" indent="-457200">
              <a:spcBef>
                <a:spcPct val="20000"/>
              </a:spcBef>
              <a:buClr>
                <a:schemeClr val="accent2"/>
              </a:buClr>
              <a:buFontTx/>
              <a:buAutoNum type="arabicPeriod"/>
              <a:defRPr/>
            </a:pPr>
            <a:endParaRPr lang="es-ES" sz="1800" dirty="0">
              <a:solidFill>
                <a:schemeClr val="accent1">
                  <a:lumMod val="75000"/>
                </a:schemeClr>
              </a:solidFill>
              <a:latin typeface="Arial" pitchFamily="34" charset="0"/>
              <a:cs typeface="Arial" pitchFamily="34" charset="0"/>
            </a:endParaRPr>
          </a:p>
        </p:txBody>
      </p:sp>
      <p:sp>
        <p:nvSpPr>
          <p:cNvPr id="6" name="Rectangle 3"/>
          <p:cNvSpPr>
            <a:spLocks noChangeArrowheads="1"/>
          </p:cNvSpPr>
          <p:nvPr/>
        </p:nvSpPr>
        <p:spPr bwMode="auto">
          <a:xfrm>
            <a:off x="1583521" y="1004644"/>
            <a:ext cx="5976958"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EL NÚMERO DE IDENTIFICACIÓN FISCAL: NIF</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33400" y="2033756"/>
            <a:ext cx="8070850" cy="261938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tx2">
                  <a:lumMod val="60000"/>
                  <a:lumOff val="40000"/>
                </a:schemeClr>
              </a:solidFill>
              <a:latin typeface="Arial" charset="0"/>
            </a:endParaRPr>
          </a:p>
          <a:p>
            <a:pPr>
              <a:tabLst>
                <a:tab pos="4572000" algn="l"/>
                <a:tab pos="4667250" algn="l"/>
              </a:tabLst>
              <a:defRPr/>
            </a:pPr>
            <a:endParaRPr lang="es-ES_tradnl" sz="1400" b="1" dirty="0">
              <a:solidFill>
                <a:schemeClr val="tx2">
                  <a:lumMod val="60000"/>
                  <a:lumOff val="40000"/>
                </a:schemeClr>
              </a:solidFill>
              <a:latin typeface="Arial" charset="0"/>
            </a:endParaRPr>
          </a:p>
          <a:p>
            <a:pPr>
              <a:tabLst>
                <a:tab pos="4572000" algn="l"/>
                <a:tab pos="4667250" algn="l"/>
              </a:tabLst>
              <a:defRPr/>
            </a:pPr>
            <a:r>
              <a:rPr lang="es-ES_tradnl" sz="1600" b="1" dirty="0">
                <a:solidFill>
                  <a:schemeClr val="tx2">
                    <a:lumMod val="60000"/>
                    <a:lumOff val="40000"/>
                  </a:schemeClr>
                </a:solidFill>
                <a:latin typeface="Arial" charset="0"/>
              </a:rPr>
              <a:t> </a:t>
            </a:r>
            <a:endParaRPr lang="es-ES_tradnl" b="1" dirty="0">
              <a:solidFill>
                <a:schemeClr val="tx2">
                  <a:lumMod val="60000"/>
                  <a:lumOff val="40000"/>
                </a:schemeClr>
              </a:solidFill>
              <a:latin typeface="Garamond" pitchFamily="18" charset="0"/>
            </a:endParaRPr>
          </a:p>
          <a:p>
            <a:pPr algn="ctr">
              <a:tabLst>
                <a:tab pos="4572000" algn="l"/>
                <a:tab pos="4667250" algn="l"/>
              </a:tabLst>
              <a:defRPr/>
            </a:pPr>
            <a:endParaRPr lang="es-ES_tradnl" sz="100" b="1" dirty="0">
              <a:solidFill>
                <a:schemeClr val="tx2">
                  <a:lumMod val="60000"/>
                  <a:lumOff val="40000"/>
                </a:schemeClr>
              </a:solidFill>
              <a:latin typeface="Arial" charset="0"/>
            </a:endParaRPr>
          </a:p>
        </p:txBody>
      </p:sp>
      <p:sp>
        <p:nvSpPr>
          <p:cNvPr id="7173" name="2 Rectángulo"/>
          <p:cNvSpPr>
            <a:spLocks noChangeArrowheads="1"/>
          </p:cNvSpPr>
          <p:nvPr/>
        </p:nvSpPr>
        <p:spPr bwMode="auto">
          <a:xfrm>
            <a:off x="857250" y="2192505"/>
            <a:ext cx="7358063" cy="1938992"/>
          </a:xfrm>
          <a:prstGeom prst="rect">
            <a:avLst/>
          </a:prstGeom>
          <a:noFill/>
          <a:ln w="9525">
            <a:noFill/>
            <a:miter lim="800000"/>
            <a:headEnd/>
            <a:tailEnd/>
          </a:ln>
        </p:spPr>
        <p:txBody>
          <a:bodyPr>
            <a:spAutoFit/>
          </a:bodyPr>
          <a:lstStyle/>
          <a:p>
            <a:pPr marL="180975" indent="-180975">
              <a:buFont typeface="Wingdings" pitchFamily="2" charset="2"/>
              <a:buChar char="Ø"/>
            </a:pPr>
            <a:r>
              <a:rPr lang="es-ES" sz="2000" dirty="0">
                <a:solidFill>
                  <a:schemeClr val="accent1">
                    <a:lumMod val="75000"/>
                  </a:schemeClr>
                </a:solidFill>
                <a:latin typeface="Calibri" pitchFamily="34" charset="0"/>
              </a:rPr>
              <a:t>¿</a:t>
            </a:r>
            <a:r>
              <a:rPr lang="es-ES" sz="2000" dirty="0">
                <a:solidFill>
                  <a:schemeClr val="accent1">
                    <a:lumMod val="75000"/>
                  </a:schemeClr>
                </a:solidFill>
                <a:latin typeface="Calibri" pitchFamily="34" charset="0"/>
                <a:cs typeface="Arial" charset="0"/>
              </a:rPr>
              <a:t>Qué función cumple el censo tributario en la consecución de los fines de la Administración tributaria?</a:t>
            </a:r>
          </a:p>
          <a:p>
            <a:pPr marL="180975" indent="-180975"/>
            <a:endParaRPr lang="es-ES" sz="2000" dirty="0">
              <a:solidFill>
                <a:schemeClr val="accent1">
                  <a:lumMod val="75000"/>
                </a:schemeClr>
              </a:solidFill>
              <a:latin typeface="Calibri" pitchFamily="34" charset="0"/>
              <a:cs typeface="Arial" charset="0"/>
            </a:endParaRPr>
          </a:p>
          <a:p>
            <a:pPr marL="180975" indent="-180975">
              <a:buFont typeface="Wingdings" pitchFamily="2" charset="2"/>
              <a:buChar char="Ø"/>
            </a:pPr>
            <a:r>
              <a:rPr lang="es-ES" sz="2000" dirty="0">
                <a:solidFill>
                  <a:schemeClr val="accent1">
                    <a:lumMod val="75000"/>
                  </a:schemeClr>
                </a:solidFill>
                <a:latin typeface="Calibri" pitchFamily="34" charset="0"/>
                <a:ea typeface="Calibri" pitchFamily="34" charset="0"/>
                <a:cs typeface="Arial" charset="0"/>
              </a:rPr>
              <a:t>¿Cuál es el fundamento legal para que la administración tributaria disponga de censos tributarios y  cómo se regulan las obligaciones censales de competencia estatal?</a:t>
            </a:r>
            <a:r>
              <a:rPr lang="es-ES" sz="2000" dirty="0">
                <a:solidFill>
                  <a:schemeClr val="accent1">
                    <a:lumMod val="75000"/>
                  </a:schemeClr>
                </a:solidFill>
                <a:latin typeface="Calibri" pitchFamily="34" charset="0"/>
                <a:cs typeface="Arial" charset="0"/>
              </a:rPr>
              <a:t> </a:t>
            </a:r>
          </a:p>
        </p:txBody>
      </p:sp>
      <p:sp>
        <p:nvSpPr>
          <p:cNvPr id="4" name="Rectangle 3"/>
          <p:cNvSpPr>
            <a:spLocks noChangeArrowheads="1"/>
          </p:cNvSpPr>
          <p:nvPr/>
        </p:nvSpPr>
        <p:spPr bwMode="auto">
          <a:xfrm>
            <a:off x="1619672" y="987568"/>
            <a:ext cx="5976958"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rPr>
              <a:t>CENSO DE OBLIGADOS TRIBUTARIOS</a:t>
            </a:r>
          </a:p>
        </p:txBody>
      </p:sp>
      <p:grpSp>
        <p:nvGrpSpPr>
          <p:cNvPr id="6" name="5 Grupo"/>
          <p:cNvGrpSpPr/>
          <p:nvPr/>
        </p:nvGrpSpPr>
        <p:grpSpPr>
          <a:xfrm>
            <a:off x="0" y="0"/>
            <a:ext cx="9144000" cy="764704"/>
            <a:chOff x="0" y="0"/>
            <a:chExt cx="9144000" cy="764704"/>
          </a:xfrm>
        </p:grpSpPr>
        <p:sp>
          <p:nvSpPr>
            <p:cNvPr id="7" name="6 Rectángulo"/>
            <p:cNvSpPr/>
            <p:nvPr/>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7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1521834"/>
            <a:ext cx="8070850" cy="464347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pitchFamily="34" charset="0"/>
              <a:cs typeface="Arial" pitchFamily="34" charset="0"/>
            </a:endParaRPr>
          </a:p>
          <a:p>
            <a:pPr>
              <a:tabLst>
                <a:tab pos="4572000" algn="l"/>
                <a:tab pos="4667250" algn="l"/>
              </a:tabLst>
              <a:defRPr/>
            </a:pPr>
            <a:endParaRPr lang="es-ES_tradnl" sz="1400" b="1" dirty="0">
              <a:solidFill>
                <a:schemeClr val="accent1">
                  <a:lumMod val="75000"/>
                </a:schemeClr>
              </a:solidFill>
              <a:latin typeface="Arial" pitchFamily="34" charset="0"/>
              <a:cs typeface="Arial" pitchFamily="34" charset="0"/>
            </a:endParaRPr>
          </a:p>
          <a:p>
            <a:pPr>
              <a:tabLst>
                <a:tab pos="4572000" algn="l"/>
                <a:tab pos="4667250" algn="l"/>
              </a:tabLst>
              <a:defRPr/>
            </a:pPr>
            <a:r>
              <a:rPr lang="es-ES_tradnl" sz="1600" b="1" dirty="0">
                <a:solidFill>
                  <a:schemeClr val="accent1">
                    <a:lumMod val="75000"/>
                  </a:schemeClr>
                </a:solidFill>
                <a:latin typeface="Arial" pitchFamily="34" charset="0"/>
                <a:cs typeface="Arial" pitchFamily="34" charset="0"/>
              </a:rPr>
              <a:t> </a:t>
            </a:r>
            <a:endParaRPr lang="es-ES_tradnl" b="1" dirty="0">
              <a:solidFill>
                <a:schemeClr val="accent1">
                  <a:lumMod val="75000"/>
                </a:schemeClr>
              </a:solidFill>
              <a:latin typeface="Arial" pitchFamily="34" charset="0"/>
              <a:cs typeface="Arial" pitchFamily="34" charset="0"/>
            </a:endParaRPr>
          </a:p>
          <a:p>
            <a:pPr algn="ctr">
              <a:tabLst>
                <a:tab pos="4572000" algn="l"/>
                <a:tab pos="4667250" algn="l"/>
              </a:tabLst>
              <a:defRPr/>
            </a:pPr>
            <a:endParaRPr lang="es-ES_tradnl" sz="100" b="1" dirty="0">
              <a:solidFill>
                <a:schemeClr val="accent1">
                  <a:lumMod val="75000"/>
                </a:schemeClr>
              </a:solidFill>
              <a:latin typeface="Arial" pitchFamily="34" charset="0"/>
              <a:cs typeface="Arial" pitchFamily="34" charset="0"/>
            </a:endParaRPr>
          </a:p>
        </p:txBody>
      </p:sp>
      <p:sp>
        <p:nvSpPr>
          <p:cNvPr id="35845" name="Rectangle 2"/>
          <p:cNvSpPr>
            <a:spLocks noChangeArrowheads="1"/>
          </p:cNvSpPr>
          <p:nvPr/>
        </p:nvSpPr>
        <p:spPr bwMode="auto">
          <a:xfrm>
            <a:off x="533400" y="1450396"/>
            <a:ext cx="8077200" cy="500079"/>
          </a:xfrm>
          <a:prstGeom prst="rect">
            <a:avLst/>
          </a:prstGeom>
          <a:noFill/>
          <a:ln w="9525">
            <a:noFill/>
            <a:miter lim="800000"/>
            <a:headEnd/>
            <a:tailEnd/>
          </a:ln>
        </p:spPr>
        <p:txBody>
          <a:bodyPr/>
          <a:lstStyle/>
          <a:p>
            <a:pPr algn="ctr"/>
            <a:r>
              <a:rPr lang="es-ES" sz="1800" b="1" u="sng" dirty="0">
                <a:solidFill>
                  <a:schemeClr val="accent1">
                    <a:lumMod val="75000"/>
                  </a:schemeClr>
                </a:solidFill>
                <a:latin typeface="Arial" charset="0"/>
                <a:cs typeface="Arial" charset="0"/>
              </a:rPr>
              <a:t>Composición del NIF Personas físicas</a:t>
            </a:r>
          </a:p>
        </p:txBody>
      </p:sp>
      <p:graphicFrame>
        <p:nvGraphicFramePr>
          <p:cNvPr id="5" name="4 Tabla"/>
          <p:cNvGraphicFramePr>
            <a:graphicFrameLocks noGrp="1"/>
          </p:cNvGraphicFramePr>
          <p:nvPr/>
        </p:nvGraphicFramePr>
        <p:xfrm>
          <a:off x="683568" y="1792196"/>
          <a:ext cx="7704857" cy="4204616"/>
        </p:xfrm>
        <a:graphic>
          <a:graphicData uri="http://schemas.openxmlformats.org/drawingml/2006/table">
            <a:tbl>
              <a:tblPr>
                <a:effectLst/>
              </a:tblPr>
              <a:tblGrid>
                <a:gridCol w="1584176">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gridCol w="1807660">
                  <a:extLst>
                    <a:ext uri="{9D8B030D-6E8A-4147-A177-3AD203B41FA5}">
                      <a16:colId xmlns:a16="http://schemas.microsoft.com/office/drawing/2014/main" val="20002"/>
                    </a:ext>
                  </a:extLst>
                </a:gridCol>
                <a:gridCol w="2152781">
                  <a:extLst>
                    <a:ext uri="{9D8B030D-6E8A-4147-A177-3AD203B41FA5}">
                      <a16:colId xmlns:a16="http://schemas.microsoft.com/office/drawing/2014/main" val="20003"/>
                    </a:ext>
                  </a:extLst>
                </a:gridCol>
              </a:tblGrid>
              <a:tr h="390955">
                <a:tc>
                  <a:txBody>
                    <a:bodyPr/>
                    <a:lstStyle/>
                    <a:p>
                      <a:pPr algn="ctr">
                        <a:lnSpc>
                          <a:spcPct val="150000"/>
                        </a:lnSpc>
                        <a:spcAft>
                          <a:spcPts val="1000"/>
                        </a:spcAft>
                      </a:pPr>
                      <a:r>
                        <a:rPr lang="es-ES" sz="1400" b="1" baseline="0" dirty="0">
                          <a:solidFill>
                            <a:schemeClr val="accent1">
                              <a:lumMod val="75000"/>
                            </a:schemeClr>
                          </a:solidFill>
                          <a:latin typeface="Calibri" pitchFamily="34" charset="0"/>
                          <a:ea typeface="Calibri"/>
                          <a:cs typeface="Times New Roman"/>
                        </a:rPr>
                        <a:t>NACIONALIDAD</a:t>
                      </a:r>
                      <a:endParaRPr lang="es-ES" sz="1400" baseline="0" dirty="0">
                        <a:solidFill>
                          <a:schemeClr val="accent1">
                            <a:lumMod val="75000"/>
                          </a:schemeClr>
                        </a:solidFill>
                        <a:latin typeface="Calibri" pitchFamily="34" charset="0"/>
                        <a:ea typeface="Calibri"/>
                        <a:cs typeface="Times New Roman"/>
                      </a:endParaRP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s-ES" sz="1400" b="1" baseline="0" dirty="0">
                          <a:solidFill>
                            <a:schemeClr val="accent1">
                              <a:lumMod val="75000"/>
                            </a:schemeClr>
                          </a:solidFill>
                          <a:latin typeface="Calibri" pitchFamily="34" charset="0"/>
                          <a:ea typeface="Calibri"/>
                          <a:cs typeface="Times New Roman"/>
                        </a:rPr>
                        <a:t>SUPUESTOS</a:t>
                      </a:r>
                      <a:endParaRPr lang="es-ES" sz="1400" baseline="0" dirty="0">
                        <a:solidFill>
                          <a:schemeClr val="accent1">
                            <a:lumMod val="75000"/>
                          </a:schemeClr>
                        </a:solidFill>
                        <a:latin typeface="Calibri" pitchFamily="34" charset="0"/>
                        <a:ea typeface="Calibri"/>
                        <a:cs typeface="Times New Roman"/>
                      </a:endParaRP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s-ES" sz="1400" b="1" baseline="0" dirty="0">
                          <a:solidFill>
                            <a:schemeClr val="accent1">
                              <a:lumMod val="75000"/>
                            </a:schemeClr>
                          </a:solidFill>
                          <a:latin typeface="Calibri" pitchFamily="34" charset="0"/>
                          <a:ea typeface="Calibri"/>
                          <a:cs typeface="Times New Roman"/>
                        </a:rPr>
                        <a:t>TIPO NIF</a:t>
                      </a:r>
                      <a:endParaRPr lang="es-ES" sz="1400" baseline="0" dirty="0">
                        <a:solidFill>
                          <a:schemeClr val="accent1">
                            <a:lumMod val="75000"/>
                          </a:schemeClr>
                        </a:solidFill>
                        <a:latin typeface="Calibri" pitchFamily="34" charset="0"/>
                        <a:ea typeface="Calibri"/>
                        <a:cs typeface="Times New Roman"/>
                      </a:endParaRP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1000"/>
                        </a:spcAft>
                      </a:pPr>
                      <a:r>
                        <a:rPr lang="es-ES" sz="1200" b="1" baseline="0" dirty="0">
                          <a:solidFill>
                            <a:schemeClr val="accent1">
                              <a:lumMod val="75000"/>
                            </a:schemeClr>
                          </a:solidFill>
                          <a:latin typeface="Calibri" pitchFamily="34" charset="0"/>
                          <a:ea typeface="Calibri"/>
                          <a:cs typeface="Times New Roman"/>
                        </a:rPr>
                        <a:t>AUTORIDAD</a:t>
                      </a:r>
                    </a:p>
                    <a:p>
                      <a:pPr algn="ctr">
                        <a:lnSpc>
                          <a:spcPct val="100000"/>
                        </a:lnSpc>
                        <a:spcAft>
                          <a:spcPts val="1000"/>
                        </a:spcAft>
                      </a:pPr>
                      <a:r>
                        <a:rPr lang="es-ES" sz="1200" b="1" baseline="0" dirty="0">
                          <a:solidFill>
                            <a:schemeClr val="accent1">
                              <a:lumMod val="75000"/>
                            </a:schemeClr>
                          </a:solidFill>
                          <a:latin typeface="Calibri" pitchFamily="34" charset="0"/>
                          <a:ea typeface="Calibri"/>
                          <a:cs typeface="Times New Roman"/>
                        </a:rPr>
                        <a:t>CODIFICACIÓN (9 dígitos)</a:t>
                      </a:r>
                      <a:endParaRPr lang="es-ES" sz="1200" baseline="0" dirty="0">
                        <a:solidFill>
                          <a:schemeClr val="accent1">
                            <a:lumMod val="75000"/>
                          </a:schemeClr>
                        </a:solidFill>
                        <a:latin typeface="Calibri" pitchFamily="34" charset="0"/>
                        <a:ea typeface="Calibri"/>
                        <a:cs typeface="Times New Roman"/>
                      </a:endParaRP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2517">
                <a:tc rowSpan="3">
                  <a:txBody>
                    <a:bodyPr/>
                    <a:lstStyle/>
                    <a:p>
                      <a:pPr marL="0" marR="0" indent="0" algn="ctr" defTabSz="914400" rtl="0" eaLnBrk="1" fontAlgn="auto" latinLnBrk="0" hangingPunct="1">
                        <a:lnSpc>
                          <a:spcPct val="150000"/>
                        </a:lnSpc>
                        <a:spcBef>
                          <a:spcPts val="0"/>
                        </a:spcBef>
                        <a:spcAft>
                          <a:spcPts val="1000"/>
                        </a:spcAft>
                        <a:buClrTx/>
                        <a:buSzTx/>
                        <a:buFontTx/>
                        <a:buNone/>
                        <a:tabLst/>
                        <a:defRPr/>
                      </a:pPr>
                      <a:r>
                        <a:rPr lang="es-ES" sz="1400" baseline="0" dirty="0">
                          <a:solidFill>
                            <a:schemeClr val="accent1">
                              <a:lumMod val="75000"/>
                            </a:schemeClr>
                          </a:solidFill>
                          <a:latin typeface="Calibri" pitchFamily="34" charset="0"/>
                          <a:ea typeface="Calibri"/>
                          <a:cs typeface="Times New Roman"/>
                        </a:rPr>
                        <a:t>Españoles</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1000"/>
                        </a:spcAft>
                      </a:pPr>
                      <a:r>
                        <a:rPr lang="es-ES" sz="1400" b="1" baseline="0" dirty="0">
                          <a:solidFill>
                            <a:schemeClr val="accent1">
                              <a:lumMod val="75000"/>
                            </a:schemeClr>
                          </a:solidFill>
                          <a:latin typeface="Calibri" pitchFamily="34" charset="0"/>
                          <a:ea typeface="Calibri"/>
                          <a:cs typeface="Times New Roman"/>
                        </a:rPr>
                        <a:t>General</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50000"/>
                        </a:lnSpc>
                        <a:spcAft>
                          <a:spcPts val="1000"/>
                        </a:spcAft>
                      </a:pPr>
                      <a:r>
                        <a:rPr lang="es-ES" sz="1400" b="1" baseline="0" dirty="0">
                          <a:solidFill>
                            <a:schemeClr val="accent1">
                              <a:lumMod val="75000"/>
                            </a:schemeClr>
                          </a:solidFill>
                          <a:latin typeface="Calibri" pitchFamily="34" charset="0"/>
                          <a:ea typeface="Calibri"/>
                          <a:cs typeface="Times New Roman"/>
                        </a:rPr>
                        <a:t>DNI</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600"/>
                        </a:spcBef>
                        <a:spcAft>
                          <a:spcPts val="1000"/>
                        </a:spcAft>
                        <a:buClrTx/>
                        <a:buSzTx/>
                        <a:buFontTx/>
                        <a:buNone/>
                        <a:tabLst/>
                        <a:defRPr/>
                      </a:pPr>
                      <a:r>
                        <a:rPr lang="es-ES" sz="1000" b="1" kern="1200">
                          <a:solidFill>
                            <a:schemeClr val="accent1">
                              <a:lumMod val="75000"/>
                            </a:schemeClr>
                          </a:solidFill>
                          <a:latin typeface="Calibri" pitchFamily="34" charset="0"/>
                          <a:ea typeface="+mn-ea"/>
                          <a:cs typeface="+mn-cs"/>
                        </a:rPr>
                        <a:t>Ministerio</a:t>
                      </a:r>
                      <a:r>
                        <a:rPr lang="es-ES" sz="1000" b="1" kern="1200" baseline="0">
                          <a:solidFill>
                            <a:schemeClr val="accent1">
                              <a:lumMod val="75000"/>
                            </a:schemeClr>
                          </a:solidFill>
                          <a:latin typeface="Calibri" pitchFamily="34" charset="0"/>
                          <a:ea typeface="+mn-ea"/>
                          <a:cs typeface="+mn-cs"/>
                        </a:rPr>
                        <a:t> </a:t>
                      </a:r>
                      <a:r>
                        <a:rPr lang="es-ES" sz="1000" b="1" kern="1200" baseline="0" dirty="0">
                          <a:solidFill>
                            <a:schemeClr val="accent1">
                              <a:lumMod val="75000"/>
                            </a:schemeClr>
                          </a:solidFill>
                          <a:latin typeface="Calibri" pitchFamily="34" charset="0"/>
                          <a:ea typeface="+mn-ea"/>
                          <a:cs typeface="+mn-cs"/>
                        </a:rPr>
                        <a:t>del Interior</a:t>
                      </a:r>
                    </a:p>
                    <a:p>
                      <a:pPr marL="0" marR="0" indent="0" algn="ctr" defTabSz="914400" rtl="0" eaLnBrk="1" fontAlgn="auto" latinLnBrk="0" hangingPunct="1">
                        <a:lnSpc>
                          <a:spcPct val="100000"/>
                        </a:lnSpc>
                        <a:spcBef>
                          <a:spcPts val="0"/>
                        </a:spcBef>
                        <a:spcAft>
                          <a:spcPts val="1000"/>
                        </a:spcAft>
                        <a:buClrTx/>
                        <a:buSzTx/>
                        <a:buFontTx/>
                        <a:buNone/>
                        <a:tabLst/>
                        <a:defRPr/>
                      </a:pPr>
                      <a:r>
                        <a:rPr lang="es-ES" sz="1000" b="1" kern="1200" dirty="0">
                          <a:solidFill>
                            <a:srgbClr val="C00000"/>
                          </a:solidFill>
                          <a:latin typeface="Calibri" pitchFamily="34" charset="0"/>
                          <a:ea typeface="+mn-ea"/>
                          <a:cs typeface="+mn-cs"/>
                        </a:rPr>
                        <a:t>8 números + letra de control</a:t>
                      </a:r>
                    </a:p>
                    <a:p>
                      <a:pPr algn="ctr">
                        <a:lnSpc>
                          <a:spcPct val="100000"/>
                        </a:lnSpc>
                        <a:spcAft>
                          <a:spcPts val="1000"/>
                        </a:spcAft>
                      </a:pPr>
                      <a:endParaRPr lang="es-ES" sz="1000" b="1" baseline="0" dirty="0">
                        <a:solidFill>
                          <a:srgbClr val="FF0000"/>
                        </a:solidFill>
                        <a:latin typeface="Calibri" pitchFamily="34" charset="0"/>
                        <a:ea typeface="Calibri"/>
                        <a:cs typeface="Times New Roman"/>
                      </a:endParaRP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1"/>
                  </a:ext>
                </a:extLst>
              </a:tr>
              <a:tr h="611240">
                <a:tc vMerge="1">
                  <a:txBody>
                    <a:bodyPr/>
                    <a:lstStyle/>
                    <a:p>
                      <a:endParaRPr lang="es-ES"/>
                    </a:p>
                  </a:txBody>
                  <a:tcPr/>
                </a:tc>
                <a:tc>
                  <a:txBody>
                    <a:bodyPr/>
                    <a:lstStyle/>
                    <a:p>
                      <a:pPr marL="0" algn="ctr" defTabSz="914400" rtl="0" eaLnBrk="1" latinLnBrk="0" hangingPunct="1">
                        <a:lnSpc>
                          <a:spcPct val="150000"/>
                        </a:lnSpc>
                        <a:spcAft>
                          <a:spcPts val="1000"/>
                        </a:spcAft>
                      </a:pPr>
                      <a:r>
                        <a:rPr lang="es-ES" sz="1400" dirty="0">
                          <a:solidFill>
                            <a:schemeClr val="accent1">
                              <a:lumMod val="75000"/>
                            </a:schemeClr>
                          </a:solidFill>
                          <a:latin typeface="Calibri" pitchFamily="34" charset="0"/>
                        </a:rPr>
                        <a:t>Menores de 14 años  residentes  sin DNI</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lnSpc>
                          <a:spcPct val="150000"/>
                        </a:lnSpc>
                        <a:spcAft>
                          <a:spcPts val="1000"/>
                        </a:spcAft>
                      </a:pPr>
                      <a:r>
                        <a:rPr lang="es-ES" sz="1400" dirty="0">
                          <a:solidFill>
                            <a:schemeClr val="accent1">
                              <a:lumMod val="75000"/>
                            </a:schemeClr>
                          </a:solidFill>
                          <a:latin typeface="Calibri" pitchFamily="34" charset="0"/>
                        </a:rPr>
                        <a:t>NIF K</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es-ES" sz="1000" b="1" kern="1200" dirty="0">
                          <a:solidFill>
                            <a:schemeClr val="accent1">
                              <a:lumMod val="75000"/>
                            </a:schemeClr>
                          </a:solidFill>
                          <a:latin typeface="Calibri" pitchFamily="34" charset="0"/>
                          <a:ea typeface="+mn-ea"/>
                          <a:cs typeface="+mn-cs"/>
                        </a:rPr>
                        <a:t>Administración Tributaria</a:t>
                      </a:r>
                    </a:p>
                    <a:p>
                      <a:pPr marL="0" marR="0" indent="0" algn="ctr" defTabSz="914400" rtl="0" eaLnBrk="1" fontAlgn="auto" latinLnBrk="0" hangingPunct="1">
                        <a:lnSpc>
                          <a:spcPct val="100000"/>
                        </a:lnSpc>
                        <a:spcBef>
                          <a:spcPts val="0"/>
                        </a:spcBef>
                        <a:spcAft>
                          <a:spcPts val="1000"/>
                        </a:spcAft>
                        <a:buClrTx/>
                        <a:buSzTx/>
                        <a:buFontTx/>
                        <a:buNone/>
                        <a:tabLst/>
                        <a:defRPr/>
                      </a:pPr>
                      <a:r>
                        <a:rPr lang="es-ES" sz="1000" b="1" kern="1200" dirty="0">
                          <a:solidFill>
                            <a:srgbClr val="C00000"/>
                          </a:solidFill>
                          <a:latin typeface="Calibri" pitchFamily="34" charset="0"/>
                          <a:ea typeface="+mn-ea"/>
                          <a:cs typeface="+mn-cs"/>
                        </a:rPr>
                        <a:t>K+ 7 números + letra de control</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2"/>
                  </a:ext>
                </a:extLst>
              </a:tr>
              <a:tr h="688857">
                <a:tc vMerge="1">
                  <a:txBody>
                    <a:bodyPr/>
                    <a:lstStyle/>
                    <a:p>
                      <a:endParaRPr lang="es-ES"/>
                    </a:p>
                  </a:txBody>
                  <a:tcPr/>
                </a:tc>
                <a:tc>
                  <a:txBody>
                    <a:bodyPr/>
                    <a:lstStyle/>
                    <a:p>
                      <a:pPr marL="0" algn="ctr" defTabSz="914400" rtl="0" eaLnBrk="1" latinLnBrk="0" hangingPunct="1">
                        <a:lnSpc>
                          <a:spcPct val="150000"/>
                        </a:lnSpc>
                        <a:spcAft>
                          <a:spcPts val="1000"/>
                        </a:spcAft>
                      </a:pPr>
                      <a:r>
                        <a:rPr lang="es-ES" sz="1400" dirty="0">
                          <a:solidFill>
                            <a:schemeClr val="accent1">
                              <a:lumMod val="75000"/>
                            </a:schemeClr>
                          </a:solidFill>
                          <a:latin typeface="Calibri" pitchFamily="34" charset="0"/>
                        </a:rPr>
                        <a:t>Residentes en el extranjero sin DNI</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lnSpc>
                          <a:spcPct val="150000"/>
                        </a:lnSpc>
                        <a:spcAft>
                          <a:spcPts val="1000"/>
                        </a:spcAft>
                      </a:pPr>
                      <a:r>
                        <a:rPr lang="es-ES" sz="1400" dirty="0">
                          <a:solidFill>
                            <a:schemeClr val="accent1">
                              <a:lumMod val="75000"/>
                            </a:schemeClr>
                          </a:solidFill>
                          <a:latin typeface="Calibri" pitchFamily="34" charset="0"/>
                        </a:rPr>
                        <a:t>NIF L</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es-ES" sz="1000" b="1" kern="1200" dirty="0">
                          <a:solidFill>
                            <a:schemeClr val="accent1">
                              <a:lumMod val="75000"/>
                            </a:schemeClr>
                          </a:solidFill>
                          <a:latin typeface="Calibri" pitchFamily="34" charset="0"/>
                          <a:ea typeface="+mn-ea"/>
                          <a:cs typeface="+mn-cs"/>
                        </a:rPr>
                        <a:t>Administración Tributaria</a:t>
                      </a:r>
                    </a:p>
                    <a:p>
                      <a:pPr marL="0" marR="0" indent="0" algn="ctr" defTabSz="914400" rtl="0" eaLnBrk="1" fontAlgn="auto" latinLnBrk="0" hangingPunct="1">
                        <a:lnSpc>
                          <a:spcPct val="100000"/>
                        </a:lnSpc>
                        <a:spcBef>
                          <a:spcPts val="0"/>
                        </a:spcBef>
                        <a:spcAft>
                          <a:spcPts val="1000"/>
                        </a:spcAft>
                        <a:buClrTx/>
                        <a:buSzTx/>
                        <a:buFontTx/>
                        <a:buNone/>
                        <a:tabLst/>
                        <a:defRPr/>
                      </a:pPr>
                      <a:r>
                        <a:rPr lang="es-ES" sz="1000" b="1" kern="1200" dirty="0">
                          <a:solidFill>
                            <a:srgbClr val="C00000"/>
                          </a:solidFill>
                          <a:latin typeface="Calibri" pitchFamily="34" charset="0"/>
                          <a:ea typeface="+mn-ea"/>
                          <a:cs typeface="+mn-cs"/>
                        </a:rPr>
                        <a:t>L+ 7 números + letra de control</a:t>
                      </a:r>
                    </a:p>
                    <a:p>
                      <a:pPr marL="0" algn="ctr" defTabSz="914400" rtl="0" eaLnBrk="1" latinLnBrk="0" hangingPunct="1">
                        <a:lnSpc>
                          <a:spcPct val="100000"/>
                        </a:lnSpc>
                        <a:spcAft>
                          <a:spcPts val="1000"/>
                        </a:spcAft>
                      </a:pPr>
                      <a:endParaRPr lang="es-ES" sz="1000" b="1" dirty="0">
                        <a:solidFill>
                          <a:srgbClr val="FF0000"/>
                        </a:solidFill>
                        <a:latin typeface="Calibri" pitchFamily="34" charset="0"/>
                      </a:endParaRP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3"/>
                  </a:ext>
                </a:extLst>
              </a:tr>
              <a:tr h="645197">
                <a:tc rowSpan="2">
                  <a:txBody>
                    <a:bodyPr/>
                    <a:lstStyle/>
                    <a:p>
                      <a:pPr algn="ctr">
                        <a:lnSpc>
                          <a:spcPct val="150000"/>
                        </a:lnSpc>
                        <a:spcAft>
                          <a:spcPts val="1000"/>
                        </a:spcAft>
                      </a:pPr>
                      <a:endParaRPr lang="es-ES" sz="1400" baseline="0" dirty="0">
                        <a:solidFill>
                          <a:schemeClr val="accent1">
                            <a:lumMod val="75000"/>
                          </a:schemeClr>
                        </a:solidFill>
                        <a:latin typeface="Calibri" pitchFamily="34" charset="0"/>
                        <a:ea typeface="Calibri"/>
                        <a:cs typeface="Times New Roman"/>
                      </a:endParaRPr>
                    </a:p>
                    <a:p>
                      <a:pPr algn="ctr">
                        <a:lnSpc>
                          <a:spcPct val="150000"/>
                        </a:lnSpc>
                        <a:spcAft>
                          <a:spcPts val="1000"/>
                        </a:spcAft>
                      </a:pPr>
                      <a:r>
                        <a:rPr lang="es-ES" sz="1400" baseline="0" dirty="0">
                          <a:solidFill>
                            <a:schemeClr val="accent1">
                              <a:lumMod val="75000"/>
                            </a:schemeClr>
                          </a:solidFill>
                          <a:latin typeface="Calibri" pitchFamily="34" charset="0"/>
                          <a:ea typeface="Calibri"/>
                          <a:cs typeface="Times New Roman"/>
                        </a:rPr>
                        <a:t>Extranjeros</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ctr" defTabSz="914400" rtl="0" eaLnBrk="1" latinLnBrk="0" hangingPunct="1">
                        <a:lnSpc>
                          <a:spcPct val="150000"/>
                        </a:lnSpc>
                        <a:spcAft>
                          <a:spcPts val="1000"/>
                        </a:spcAft>
                      </a:pPr>
                      <a:r>
                        <a:rPr lang="es-ES" sz="1400" b="1" kern="1200" baseline="0" dirty="0">
                          <a:solidFill>
                            <a:schemeClr val="accent1">
                              <a:lumMod val="75000"/>
                            </a:schemeClr>
                          </a:solidFill>
                          <a:latin typeface="Calibri" pitchFamily="34" charset="0"/>
                          <a:ea typeface="Calibri"/>
                          <a:cs typeface="Times New Roman"/>
                        </a:rPr>
                        <a:t>General</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lnSpc>
                          <a:spcPct val="150000"/>
                        </a:lnSpc>
                        <a:spcAft>
                          <a:spcPts val="1000"/>
                        </a:spcAft>
                      </a:pPr>
                      <a:r>
                        <a:rPr lang="es-ES" sz="1400" b="1" kern="1200" baseline="0" dirty="0">
                          <a:solidFill>
                            <a:schemeClr val="accent1">
                              <a:lumMod val="75000"/>
                            </a:schemeClr>
                          </a:solidFill>
                          <a:latin typeface="Calibri" pitchFamily="34" charset="0"/>
                          <a:ea typeface="Calibri"/>
                          <a:cs typeface="Times New Roman"/>
                        </a:rPr>
                        <a:t>NIE</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es-ES" sz="1000" b="1" kern="1200" dirty="0">
                          <a:solidFill>
                            <a:schemeClr val="accent1">
                              <a:lumMod val="75000"/>
                            </a:schemeClr>
                          </a:solidFill>
                          <a:latin typeface="Calibri" pitchFamily="34" charset="0"/>
                          <a:ea typeface="+mn-ea"/>
                          <a:cs typeface="+mn-cs"/>
                        </a:rPr>
                        <a:t> Ministerio</a:t>
                      </a:r>
                      <a:r>
                        <a:rPr lang="es-ES" sz="1000" b="1" kern="1200" baseline="0" dirty="0">
                          <a:solidFill>
                            <a:schemeClr val="accent1">
                              <a:lumMod val="75000"/>
                            </a:schemeClr>
                          </a:solidFill>
                          <a:latin typeface="Calibri" pitchFamily="34" charset="0"/>
                          <a:ea typeface="+mn-ea"/>
                          <a:cs typeface="+mn-cs"/>
                        </a:rPr>
                        <a:t> del Interior</a:t>
                      </a:r>
                    </a:p>
                    <a:p>
                      <a:pPr marL="0" marR="0" indent="0" algn="ctr" defTabSz="914400" rtl="0" eaLnBrk="1" fontAlgn="auto" latinLnBrk="0" hangingPunct="1">
                        <a:lnSpc>
                          <a:spcPct val="100000"/>
                        </a:lnSpc>
                        <a:spcBef>
                          <a:spcPts val="0"/>
                        </a:spcBef>
                        <a:spcAft>
                          <a:spcPts val="1000"/>
                        </a:spcAft>
                        <a:buClrTx/>
                        <a:buSzTx/>
                        <a:buFontTx/>
                        <a:buNone/>
                        <a:tabLst/>
                        <a:defRPr/>
                      </a:pPr>
                      <a:r>
                        <a:rPr lang="es-ES" sz="1000" b="1" kern="1200" dirty="0">
                          <a:solidFill>
                            <a:srgbClr val="C00000"/>
                          </a:solidFill>
                          <a:latin typeface="Calibri" pitchFamily="34" charset="0"/>
                          <a:ea typeface="+mn-ea"/>
                          <a:cs typeface="+mn-cs"/>
                        </a:rPr>
                        <a:t>X + 7 números + letra de control</a:t>
                      </a:r>
                    </a:p>
                    <a:p>
                      <a:pPr marL="0" marR="0" indent="0" algn="ctr" defTabSz="914400" rtl="0" eaLnBrk="1" fontAlgn="auto" latinLnBrk="0" hangingPunct="1">
                        <a:lnSpc>
                          <a:spcPct val="100000"/>
                        </a:lnSpc>
                        <a:spcBef>
                          <a:spcPts val="0"/>
                        </a:spcBef>
                        <a:spcAft>
                          <a:spcPts val="1000"/>
                        </a:spcAft>
                        <a:buClrTx/>
                        <a:buSzTx/>
                        <a:buFontTx/>
                        <a:buNone/>
                        <a:tabLst/>
                        <a:defRPr/>
                      </a:pPr>
                      <a:r>
                        <a:rPr lang="es-ES" sz="1000" b="1" kern="1200" dirty="0">
                          <a:solidFill>
                            <a:srgbClr val="C00000"/>
                          </a:solidFill>
                          <a:latin typeface="Calibri" pitchFamily="34" charset="0"/>
                          <a:ea typeface="+mn-ea"/>
                          <a:cs typeface="+mn-cs"/>
                        </a:rPr>
                        <a:t>Y+ 7 números + letra de control</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4"/>
                  </a:ext>
                </a:extLst>
              </a:tr>
              <a:tr h="916859">
                <a:tc vMerge="1">
                  <a:txBody>
                    <a:bodyPr/>
                    <a:lstStyle/>
                    <a:p>
                      <a:endParaRPr lang="es-ES"/>
                    </a:p>
                  </a:txBody>
                  <a:tcPr/>
                </a:tc>
                <a:tc>
                  <a:txBody>
                    <a:bodyPr/>
                    <a:lstStyle/>
                    <a:p>
                      <a:pPr marL="0" algn="ctr" defTabSz="914400" rtl="0" eaLnBrk="1" latinLnBrk="0" hangingPunct="1">
                        <a:lnSpc>
                          <a:spcPct val="150000"/>
                        </a:lnSpc>
                        <a:spcAft>
                          <a:spcPts val="1000"/>
                        </a:spcAft>
                      </a:pPr>
                      <a:r>
                        <a:rPr lang="es-ES" sz="1400" kern="1200" baseline="0" dirty="0">
                          <a:solidFill>
                            <a:schemeClr val="accent1">
                              <a:lumMod val="75000"/>
                            </a:schemeClr>
                          </a:solidFill>
                          <a:latin typeface="Calibri" pitchFamily="34" charset="0"/>
                          <a:ea typeface="Calibri"/>
                          <a:cs typeface="Times New Roman"/>
                        </a:rPr>
                        <a:t>Extranjeros sin NIE </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algn="ctr" defTabSz="914400" rtl="0" eaLnBrk="1" latinLnBrk="0" hangingPunct="1">
                        <a:lnSpc>
                          <a:spcPct val="150000"/>
                        </a:lnSpc>
                        <a:spcAft>
                          <a:spcPts val="1000"/>
                        </a:spcAft>
                      </a:pPr>
                      <a:r>
                        <a:rPr lang="es-ES" sz="1400" kern="1200" baseline="0" dirty="0">
                          <a:solidFill>
                            <a:schemeClr val="accent1">
                              <a:lumMod val="75000"/>
                            </a:schemeClr>
                          </a:solidFill>
                          <a:latin typeface="Calibri" pitchFamily="34" charset="0"/>
                          <a:ea typeface="Calibri"/>
                          <a:cs typeface="Times New Roman"/>
                        </a:rPr>
                        <a:t>NIF M</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1000"/>
                        </a:spcAft>
                        <a:buClrTx/>
                        <a:buSzTx/>
                        <a:buFontTx/>
                        <a:buNone/>
                        <a:tabLst/>
                        <a:defRPr/>
                      </a:pPr>
                      <a:r>
                        <a:rPr lang="es-ES" sz="1000" b="1" kern="1200" dirty="0">
                          <a:solidFill>
                            <a:schemeClr val="accent1">
                              <a:lumMod val="75000"/>
                            </a:schemeClr>
                          </a:solidFill>
                          <a:latin typeface="Calibri" pitchFamily="34" charset="0"/>
                          <a:ea typeface="+mn-ea"/>
                          <a:cs typeface="+mn-cs"/>
                        </a:rPr>
                        <a:t>Administración Tributaria</a:t>
                      </a:r>
                    </a:p>
                    <a:p>
                      <a:pPr marL="0" marR="0" indent="0" algn="ctr" defTabSz="914400" rtl="0" eaLnBrk="1" fontAlgn="auto" latinLnBrk="0" hangingPunct="1">
                        <a:lnSpc>
                          <a:spcPct val="100000"/>
                        </a:lnSpc>
                        <a:spcBef>
                          <a:spcPts val="0"/>
                        </a:spcBef>
                        <a:spcAft>
                          <a:spcPts val="1000"/>
                        </a:spcAft>
                        <a:buClrTx/>
                        <a:buSzTx/>
                        <a:buFontTx/>
                        <a:buNone/>
                        <a:tabLst/>
                        <a:defRPr/>
                      </a:pPr>
                      <a:r>
                        <a:rPr lang="es-ES" sz="1000" b="1" kern="1200" dirty="0">
                          <a:solidFill>
                            <a:srgbClr val="C00000"/>
                          </a:solidFill>
                          <a:latin typeface="Calibri" pitchFamily="34" charset="0"/>
                          <a:ea typeface="+mn-ea"/>
                          <a:cs typeface="+mn-cs"/>
                        </a:rPr>
                        <a:t>M+ 7 números + letra de control</a:t>
                      </a:r>
                    </a:p>
                  </a:txBody>
                  <a:tcPr marL="23519" marR="2351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5"/>
                  </a:ext>
                </a:extLst>
              </a:tr>
            </a:tbl>
          </a:graphicData>
        </a:graphic>
      </p:graphicFrame>
      <p:sp>
        <p:nvSpPr>
          <p:cNvPr id="8" name="Rectangle 3"/>
          <p:cNvSpPr>
            <a:spLocks noChangeArrowheads="1"/>
          </p:cNvSpPr>
          <p:nvPr/>
        </p:nvSpPr>
        <p:spPr bwMode="auto">
          <a:xfrm>
            <a:off x="1583521" y="878892"/>
            <a:ext cx="5976958"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EL NÚMERO DE IDENTIFICACIÓN FISCAL: NIF</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2564904"/>
            <a:ext cx="8070850" cy="273630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r>
              <a:rPr lang="es-ES_tradnl" sz="1600" b="1" dirty="0">
                <a:solidFill>
                  <a:schemeClr val="accent1">
                    <a:lumMod val="75000"/>
                  </a:schemeClr>
                </a:solidFill>
                <a:latin typeface="Arial" charset="0"/>
              </a:rPr>
              <a:t> </a:t>
            </a:r>
            <a:endParaRPr lang="es-ES_tradnl" b="1" dirty="0">
              <a:solidFill>
                <a:schemeClr val="accent1">
                  <a:lumMod val="75000"/>
                </a:schemeClr>
              </a:solidFill>
              <a:latin typeface="Garamond" pitchFamily="18" charset="0"/>
            </a:endParaRPr>
          </a:p>
          <a:p>
            <a:pPr algn="ctr">
              <a:tabLst>
                <a:tab pos="4572000" algn="l"/>
                <a:tab pos="4667250" algn="l"/>
              </a:tabLst>
              <a:defRPr/>
            </a:pPr>
            <a:endParaRPr lang="es-ES_tradnl" sz="100" b="1" dirty="0">
              <a:solidFill>
                <a:schemeClr val="accent1">
                  <a:lumMod val="75000"/>
                </a:schemeClr>
              </a:solidFill>
              <a:latin typeface="Arial" charset="0"/>
            </a:endParaRPr>
          </a:p>
        </p:txBody>
      </p:sp>
      <p:sp>
        <p:nvSpPr>
          <p:cNvPr id="30725" name="Text Box 2051"/>
          <p:cNvSpPr txBox="1">
            <a:spLocks noChangeArrowheads="1"/>
          </p:cNvSpPr>
          <p:nvPr/>
        </p:nvSpPr>
        <p:spPr bwMode="auto">
          <a:xfrm>
            <a:off x="838200" y="1308676"/>
            <a:ext cx="8153400" cy="1371600"/>
          </a:xfrm>
          <a:prstGeom prst="rect">
            <a:avLst/>
          </a:prstGeom>
          <a:noFill/>
          <a:ln w="9525">
            <a:noFill/>
            <a:miter lim="800000"/>
            <a:headEnd/>
            <a:tailEnd/>
          </a:ln>
        </p:spPr>
        <p:txBody>
          <a:bodyPr>
            <a:spAutoFit/>
          </a:bodyPr>
          <a:lstStyle/>
          <a:p>
            <a:pPr>
              <a:spcBef>
                <a:spcPct val="50000"/>
              </a:spcBef>
            </a:pPr>
            <a:endParaRPr lang="es-ES">
              <a:solidFill>
                <a:srgbClr val="000099"/>
              </a:solidFill>
            </a:endParaRPr>
          </a:p>
          <a:p>
            <a:pPr>
              <a:spcBef>
                <a:spcPct val="50000"/>
              </a:spcBef>
            </a:pPr>
            <a:endParaRPr lang="es-ES" sz="2000">
              <a:solidFill>
                <a:srgbClr val="000099"/>
              </a:solidFill>
            </a:endParaRPr>
          </a:p>
          <a:p>
            <a:pPr lvl="1">
              <a:spcBef>
                <a:spcPct val="50000"/>
              </a:spcBef>
            </a:pPr>
            <a:endParaRPr lang="es-ES" sz="2000">
              <a:solidFill>
                <a:srgbClr val="000099"/>
              </a:solidFill>
            </a:endParaRPr>
          </a:p>
        </p:txBody>
      </p:sp>
      <p:sp>
        <p:nvSpPr>
          <p:cNvPr id="124932" name="Rectangle 2052"/>
          <p:cNvSpPr>
            <a:spLocks noChangeArrowheads="1"/>
          </p:cNvSpPr>
          <p:nvPr/>
        </p:nvSpPr>
        <p:spPr bwMode="auto">
          <a:xfrm>
            <a:off x="500063" y="2704852"/>
            <a:ext cx="8064500" cy="2308324"/>
          </a:xfrm>
          <a:prstGeom prst="rect">
            <a:avLst/>
          </a:prstGeom>
          <a:noFill/>
          <a:ln w="9525">
            <a:noFill/>
            <a:miter lim="800000"/>
            <a:headEnd/>
            <a:tailEnd/>
          </a:ln>
        </p:spPr>
        <p:txBody>
          <a:bodyPr wrap="square">
            <a:spAutoFit/>
          </a:bodyPr>
          <a:lstStyle/>
          <a:p>
            <a:pPr marL="446088" lvl="1" indent="-271463">
              <a:spcBef>
                <a:spcPct val="50000"/>
              </a:spcBef>
              <a:buFont typeface="Wingdings" pitchFamily="2" charset="2"/>
              <a:buChar char="Ø"/>
              <a:defRPr/>
            </a:pPr>
            <a:r>
              <a:rPr lang="es-ES" sz="2200" dirty="0">
                <a:solidFill>
                  <a:schemeClr val="accent1">
                    <a:lumMod val="75000"/>
                  </a:schemeClr>
                </a:solidFill>
                <a:latin typeface="Calibri" pitchFamily="34" charset="0"/>
                <a:cs typeface="Arial" pitchFamily="34" charset="0"/>
              </a:rPr>
              <a:t>Personas jurídicas y otras entidades sin personalidad</a:t>
            </a:r>
          </a:p>
          <a:p>
            <a:pPr marL="857250" lvl="1" indent="-400050">
              <a:spcBef>
                <a:spcPts val="1200"/>
              </a:spcBef>
              <a:buFont typeface="+mj-lt"/>
              <a:buAutoNum type="romanUcPeriod"/>
            </a:pPr>
            <a:r>
              <a:rPr lang="es-ES" sz="1800">
                <a:solidFill>
                  <a:schemeClr val="accent1">
                    <a:lumMod val="75000"/>
                  </a:schemeClr>
                </a:solidFill>
                <a:latin typeface="Calibri" pitchFamily="34" charset="0"/>
                <a:cs typeface="Arial" pitchFamily="34" charset="0"/>
              </a:rPr>
              <a:t>Una </a:t>
            </a:r>
            <a:r>
              <a:rPr lang="es-ES" sz="1800" dirty="0">
                <a:solidFill>
                  <a:schemeClr val="accent1">
                    <a:lumMod val="75000"/>
                  </a:schemeClr>
                </a:solidFill>
                <a:latin typeface="Calibri" pitchFamily="34" charset="0"/>
                <a:cs typeface="Arial" pitchFamily="34" charset="0"/>
              </a:rPr>
              <a:t>letra, que informará sobre la forma jurídica, si se trata de una entidad española (A </a:t>
            </a:r>
            <a:r>
              <a:rPr lang="es-ES" sz="1800" dirty="0" err="1">
                <a:solidFill>
                  <a:schemeClr val="accent1">
                    <a:lumMod val="75000"/>
                  </a:schemeClr>
                </a:solidFill>
                <a:latin typeface="Calibri" pitchFamily="34" charset="0"/>
                <a:cs typeface="Arial" pitchFamily="34" charset="0"/>
              </a:rPr>
              <a:t>a</a:t>
            </a:r>
            <a:r>
              <a:rPr lang="es-ES" sz="1800" dirty="0">
                <a:solidFill>
                  <a:schemeClr val="accent1">
                    <a:lumMod val="75000"/>
                  </a:schemeClr>
                </a:solidFill>
                <a:latin typeface="Calibri" pitchFamily="34" charset="0"/>
                <a:cs typeface="Arial" pitchFamily="34" charset="0"/>
              </a:rPr>
              <a:t> V), o, en su caso el carácter de entidad extranjera (N), o de establecimiento permanente de una entidad no residente en España (W).</a:t>
            </a:r>
            <a:endParaRPr lang="es-ES" sz="1800" b="1" dirty="0">
              <a:solidFill>
                <a:schemeClr val="accent1">
                  <a:lumMod val="75000"/>
                </a:schemeClr>
              </a:solidFill>
              <a:latin typeface="Calibri" pitchFamily="34" charset="0"/>
              <a:cs typeface="Arial" pitchFamily="34" charset="0"/>
            </a:endParaRPr>
          </a:p>
          <a:p>
            <a:pPr marL="857250" lvl="1" indent="-400050">
              <a:spcBef>
                <a:spcPts val="1200"/>
              </a:spcBef>
              <a:buFont typeface="+mj-lt"/>
              <a:buAutoNum type="romanUcPeriod"/>
            </a:pPr>
            <a:r>
              <a:rPr lang="es-ES" sz="1800">
                <a:solidFill>
                  <a:schemeClr val="accent1">
                    <a:lumMod val="75000"/>
                  </a:schemeClr>
                </a:solidFill>
                <a:latin typeface="Calibri" pitchFamily="34" charset="0"/>
                <a:cs typeface="Arial" pitchFamily="34" charset="0"/>
              </a:rPr>
              <a:t>Un </a:t>
            </a:r>
            <a:r>
              <a:rPr lang="es-ES" sz="1800" dirty="0">
                <a:solidFill>
                  <a:schemeClr val="accent1">
                    <a:lumMod val="75000"/>
                  </a:schemeClr>
                </a:solidFill>
                <a:latin typeface="Calibri" pitchFamily="34" charset="0"/>
                <a:cs typeface="Arial" pitchFamily="34" charset="0"/>
              </a:rPr>
              <a:t>número aleatorio de siete dígitos</a:t>
            </a:r>
            <a:endParaRPr lang="es-ES" sz="1800" b="1" dirty="0">
              <a:solidFill>
                <a:schemeClr val="accent1">
                  <a:lumMod val="75000"/>
                </a:schemeClr>
              </a:solidFill>
              <a:latin typeface="Calibri" pitchFamily="34" charset="0"/>
              <a:cs typeface="Arial" pitchFamily="34" charset="0"/>
            </a:endParaRPr>
          </a:p>
          <a:p>
            <a:pPr marL="857250" lvl="1" indent="-400050">
              <a:spcBef>
                <a:spcPts val="1200"/>
              </a:spcBef>
              <a:buFont typeface="+mj-lt"/>
              <a:buAutoNum type="romanUcPeriod"/>
            </a:pPr>
            <a:r>
              <a:rPr lang="es-ES" sz="1800">
                <a:solidFill>
                  <a:schemeClr val="accent1">
                    <a:lumMod val="75000"/>
                  </a:schemeClr>
                </a:solidFill>
                <a:latin typeface="Calibri" pitchFamily="34" charset="0"/>
                <a:cs typeface="Arial" pitchFamily="34" charset="0"/>
              </a:rPr>
              <a:t>Un </a:t>
            </a:r>
            <a:r>
              <a:rPr lang="es-ES" sz="1800" dirty="0">
                <a:solidFill>
                  <a:schemeClr val="accent1">
                    <a:lumMod val="75000"/>
                  </a:schemeClr>
                </a:solidFill>
                <a:latin typeface="Calibri" pitchFamily="34" charset="0"/>
                <a:cs typeface="Arial" pitchFamily="34" charset="0"/>
              </a:rPr>
              <a:t>carácter </a:t>
            </a:r>
            <a:r>
              <a:rPr lang="es-ES" sz="1800">
                <a:solidFill>
                  <a:schemeClr val="accent1">
                    <a:lumMod val="75000"/>
                  </a:schemeClr>
                </a:solidFill>
                <a:latin typeface="Calibri" pitchFamily="34" charset="0"/>
                <a:cs typeface="Arial" pitchFamily="34" charset="0"/>
              </a:rPr>
              <a:t>de control</a:t>
            </a:r>
            <a:r>
              <a:rPr lang="es-ES" sz="2000" spc="-60" dirty="0">
                <a:solidFill>
                  <a:schemeClr val="accent1">
                    <a:lumMod val="75000"/>
                  </a:schemeClr>
                </a:solidFill>
                <a:latin typeface="Arial" pitchFamily="34" charset="0"/>
                <a:cs typeface="Arial" pitchFamily="34" charset="0"/>
              </a:rPr>
              <a:t>	</a:t>
            </a:r>
          </a:p>
        </p:txBody>
      </p:sp>
      <p:sp>
        <p:nvSpPr>
          <p:cNvPr id="30728" name="Rectangle 2"/>
          <p:cNvSpPr>
            <a:spLocks noChangeArrowheads="1"/>
          </p:cNvSpPr>
          <p:nvPr/>
        </p:nvSpPr>
        <p:spPr bwMode="auto">
          <a:xfrm>
            <a:off x="2123728" y="1522989"/>
            <a:ext cx="4794300" cy="500062"/>
          </a:xfrm>
          <a:prstGeom prst="rect">
            <a:avLst/>
          </a:prstGeom>
          <a:noFill/>
          <a:ln w="9525">
            <a:solidFill>
              <a:srgbClr val="3333CC"/>
            </a:solidFill>
            <a:miter lim="800000"/>
            <a:headEnd/>
            <a:tailEnd/>
          </a:ln>
        </p:spPr>
        <p:txBody>
          <a:bodyPr/>
          <a:lstStyle/>
          <a:p>
            <a:pPr algn="ctr"/>
            <a:r>
              <a:rPr lang="es-ES" sz="2300" b="1" dirty="0">
                <a:solidFill>
                  <a:schemeClr val="accent1">
                    <a:lumMod val="75000"/>
                  </a:schemeClr>
                </a:solidFill>
                <a:latin typeface="Calibri" pitchFamily="34" charset="0"/>
                <a:cs typeface="Arial" charset="0"/>
              </a:rPr>
              <a:t>COMPOSICIÓN DEL NIF ENTIDADES </a:t>
            </a:r>
            <a:endParaRPr lang="es-ES" sz="2300" b="1" dirty="0">
              <a:solidFill>
                <a:schemeClr val="accent1">
                  <a:lumMod val="75000"/>
                </a:schemeClr>
              </a:solidFill>
              <a:latin typeface="Calibri" pitchFamily="34" charset="0"/>
            </a:endParaRPr>
          </a:p>
        </p:txBody>
      </p:sp>
      <p:sp>
        <p:nvSpPr>
          <p:cNvPr id="9" name="Rectangle 3"/>
          <p:cNvSpPr>
            <a:spLocks noChangeArrowheads="1"/>
          </p:cNvSpPr>
          <p:nvPr/>
        </p:nvSpPr>
        <p:spPr bwMode="auto">
          <a:xfrm>
            <a:off x="1583521" y="807095"/>
            <a:ext cx="5976958"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EL NÚMERO DE IDENTIFICACIÓN FISCAL: NIF</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428596" y="2166486"/>
            <a:ext cx="8175654" cy="4214842"/>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r>
              <a:rPr lang="es-ES_tradnl" sz="1600" b="1" dirty="0">
                <a:solidFill>
                  <a:schemeClr val="accent1">
                    <a:lumMod val="75000"/>
                  </a:schemeClr>
                </a:solidFill>
                <a:latin typeface="Arial" charset="0"/>
              </a:rPr>
              <a:t> </a:t>
            </a:r>
            <a:endParaRPr lang="es-ES_tradnl" b="1" dirty="0">
              <a:solidFill>
                <a:schemeClr val="accent1">
                  <a:lumMod val="75000"/>
                </a:schemeClr>
              </a:solidFill>
              <a:latin typeface="Garamond" pitchFamily="18" charset="0"/>
            </a:endParaRPr>
          </a:p>
          <a:p>
            <a:pPr algn="ctr">
              <a:tabLst>
                <a:tab pos="4572000" algn="l"/>
                <a:tab pos="4667250" algn="l"/>
              </a:tabLst>
              <a:defRPr/>
            </a:pPr>
            <a:endParaRPr lang="es-ES_tradnl" sz="100" b="1" dirty="0">
              <a:solidFill>
                <a:schemeClr val="accent1">
                  <a:lumMod val="75000"/>
                </a:schemeClr>
              </a:solidFill>
              <a:latin typeface="Arial" charset="0"/>
            </a:endParaRPr>
          </a:p>
        </p:txBody>
      </p:sp>
      <p:sp>
        <p:nvSpPr>
          <p:cNvPr id="30725" name="Text Box 2051"/>
          <p:cNvSpPr txBox="1">
            <a:spLocks noChangeArrowheads="1"/>
          </p:cNvSpPr>
          <p:nvPr/>
        </p:nvSpPr>
        <p:spPr bwMode="auto">
          <a:xfrm>
            <a:off x="838200" y="1237808"/>
            <a:ext cx="8153400" cy="1371600"/>
          </a:xfrm>
          <a:prstGeom prst="rect">
            <a:avLst/>
          </a:prstGeom>
          <a:noFill/>
          <a:ln w="9525">
            <a:noFill/>
            <a:miter lim="800000"/>
            <a:headEnd/>
            <a:tailEnd/>
          </a:ln>
        </p:spPr>
        <p:txBody>
          <a:bodyPr>
            <a:spAutoFit/>
          </a:bodyPr>
          <a:lstStyle/>
          <a:p>
            <a:pPr>
              <a:spcBef>
                <a:spcPct val="50000"/>
              </a:spcBef>
            </a:pPr>
            <a:endParaRPr lang="es-ES">
              <a:solidFill>
                <a:srgbClr val="000099"/>
              </a:solidFill>
            </a:endParaRPr>
          </a:p>
          <a:p>
            <a:pPr>
              <a:spcBef>
                <a:spcPct val="50000"/>
              </a:spcBef>
            </a:pPr>
            <a:endParaRPr lang="es-ES" sz="2000">
              <a:solidFill>
                <a:srgbClr val="000099"/>
              </a:solidFill>
            </a:endParaRPr>
          </a:p>
          <a:p>
            <a:pPr lvl="1">
              <a:spcBef>
                <a:spcPct val="50000"/>
              </a:spcBef>
            </a:pPr>
            <a:endParaRPr lang="es-ES" sz="2000">
              <a:solidFill>
                <a:srgbClr val="000099"/>
              </a:solidFill>
            </a:endParaRPr>
          </a:p>
        </p:txBody>
      </p:sp>
      <p:sp>
        <p:nvSpPr>
          <p:cNvPr id="124932" name="Rectangle 2052"/>
          <p:cNvSpPr>
            <a:spLocks noChangeArrowheads="1"/>
          </p:cNvSpPr>
          <p:nvPr/>
        </p:nvSpPr>
        <p:spPr bwMode="auto">
          <a:xfrm>
            <a:off x="500063" y="2095058"/>
            <a:ext cx="8064500" cy="3893374"/>
          </a:xfrm>
          <a:prstGeom prst="rect">
            <a:avLst/>
          </a:prstGeom>
          <a:noFill/>
          <a:ln w="9525">
            <a:noFill/>
            <a:miter lim="800000"/>
            <a:headEnd/>
            <a:tailEnd/>
          </a:ln>
        </p:spPr>
        <p:txBody>
          <a:bodyPr>
            <a:spAutoFit/>
          </a:bodyPr>
          <a:lstStyle/>
          <a:p>
            <a:pPr marL="268288" indent="-268288">
              <a:spcBef>
                <a:spcPct val="50000"/>
              </a:spcBef>
              <a:buFont typeface="Wingdings" pitchFamily="2" charset="2"/>
              <a:buChar char="Ø"/>
              <a:defRPr/>
            </a:pPr>
            <a:r>
              <a:rPr lang="es-ES" sz="2200" dirty="0">
                <a:solidFill>
                  <a:schemeClr val="accent1">
                    <a:lumMod val="75000"/>
                  </a:schemeClr>
                </a:solidFill>
                <a:latin typeface="Calibri" pitchFamily="34" charset="0"/>
                <a:cs typeface="Arial" pitchFamily="34" charset="0"/>
              </a:rPr>
              <a:t>Personas jurídicas y otras entidades sin personalidad</a:t>
            </a:r>
          </a:p>
          <a:p>
            <a:pPr marL="268288" lvl="1" indent="-268288">
              <a:spcBef>
                <a:spcPts val="600"/>
              </a:spcBef>
              <a:defRPr/>
            </a:pPr>
            <a:r>
              <a:rPr lang="es-ES" sz="2000" spc="-60" dirty="0">
                <a:solidFill>
                  <a:schemeClr val="accent1">
                    <a:lumMod val="75000"/>
                  </a:schemeClr>
                </a:solidFill>
                <a:latin typeface="Calibri" pitchFamily="34" charset="0"/>
                <a:cs typeface="Arial" pitchFamily="34" charset="0"/>
              </a:rPr>
              <a:t>	Invariable salvo cambio de  FORMA JURÍDICA O NACIONALIDAD</a:t>
            </a:r>
          </a:p>
          <a:p>
            <a:pPr marL="627063" lvl="1" indent="-358775">
              <a:spcBef>
                <a:spcPct val="50000"/>
              </a:spcBef>
              <a:buFont typeface="Wingdings" pitchFamily="2" charset="2"/>
              <a:buAutoNum type="alphaLcParenR"/>
              <a:defRPr/>
            </a:pPr>
            <a:r>
              <a:rPr lang="es-ES" sz="2000" u="sng" dirty="0">
                <a:solidFill>
                  <a:schemeClr val="accent1">
                    <a:lumMod val="75000"/>
                  </a:schemeClr>
                </a:solidFill>
                <a:latin typeface="Calibri" pitchFamily="34" charset="0"/>
                <a:cs typeface="Arial" pitchFamily="34" charset="0"/>
              </a:rPr>
              <a:t>Entidades españolas</a:t>
            </a:r>
            <a:r>
              <a:rPr lang="es-ES" sz="2000" dirty="0">
                <a:solidFill>
                  <a:schemeClr val="accent1">
                    <a:lumMod val="75000"/>
                  </a:schemeClr>
                </a:solidFill>
                <a:latin typeface="Calibri" pitchFamily="34" charset="0"/>
                <a:cs typeface="Arial" pitchFamily="34" charset="0"/>
              </a:rPr>
              <a:t>: NIF Clave (A </a:t>
            </a:r>
            <a:r>
              <a:rPr lang="es-ES" sz="2000" dirty="0" err="1">
                <a:solidFill>
                  <a:schemeClr val="accent1">
                    <a:lumMod val="75000"/>
                  </a:schemeClr>
                </a:solidFill>
                <a:latin typeface="Calibri" pitchFamily="34" charset="0"/>
                <a:cs typeface="Arial" pitchFamily="34" charset="0"/>
              </a:rPr>
              <a:t>a</a:t>
            </a:r>
            <a:r>
              <a:rPr lang="es-ES" sz="2000" dirty="0">
                <a:solidFill>
                  <a:schemeClr val="accent1">
                    <a:lumMod val="75000"/>
                  </a:schemeClr>
                </a:solidFill>
                <a:latin typeface="Calibri" pitchFamily="34" charset="0"/>
                <a:cs typeface="Arial" pitchFamily="34" charset="0"/>
              </a:rPr>
              <a:t> U)			</a:t>
            </a:r>
          </a:p>
          <a:p>
            <a:pPr marL="914400" lvl="1" indent="-457200">
              <a:spcBef>
                <a:spcPct val="50000"/>
              </a:spcBef>
              <a:buFont typeface="Wingdings" pitchFamily="2" charset="2"/>
              <a:buNone/>
              <a:defRPr/>
            </a:pPr>
            <a:endParaRPr lang="es-ES" sz="2000" dirty="0">
              <a:solidFill>
                <a:schemeClr val="accent1">
                  <a:lumMod val="75000"/>
                </a:schemeClr>
              </a:solidFill>
              <a:latin typeface="Calibri" pitchFamily="34" charset="0"/>
              <a:cs typeface="Arial" pitchFamily="34" charset="0"/>
            </a:endParaRPr>
          </a:p>
          <a:p>
            <a:pPr marL="914400" lvl="1" indent="-457200">
              <a:spcBef>
                <a:spcPct val="50000"/>
              </a:spcBef>
              <a:buFont typeface="Wingdings" pitchFamily="2" charset="2"/>
              <a:buNone/>
              <a:defRPr/>
            </a:pPr>
            <a:endParaRPr lang="es-ES" sz="2000" dirty="0">
              <a:solidFill>
                <a:schemeClr val="accent1">
                  <a:lumMod val="75000"/>
                </a:schemeClr>
              </a:solidFill>
              <a:latin typeface="Calibri" pitchFamily="34" charset="0"/>
              <a:cs typeface="Arial" pitchFamily="34" charset="0"/>
            </a:endParaRPr>
          </a:p>
          <a:p>
            <a:pPr marL="914400" lvl="1" indent="-457200">
              <a:spcBef>
                <a:spcPct val="50000"/>
              </a:spcBef>
              <a:buFont typeface="Wingdings" pitchFamily="2" charset="2"/>
              <a:buNone/>
              <a:defRPr/>
            </a:pPr>
            <a:endParaRPr lang="es-ES" sz="2000" dirty="0">
              <a:solidFill>
                <a:schemeClr val="accent1">
                  <a:lumMod val="75000"/>
                </a:schemeClr>
              </a:solidFill>
              <a:latin typeface="Calibri" pitchFamily="34" charset="0"/>
              <a:cs typeface="Arial" pitchFamily="34" charset="0"/>
            </a:endParaRPr>
          </a:p>
          <a:p>
            <a:pPr marL="914400" lvl="1" indent="-457200">
              <a:spcBef>
                <a:spcPct val="50000"/>
              </a:spcBef>
              <a:buFont typeface="Wingdings" pitchFamily="2" charset="2"/>
              <a:buNone/>
              <a:defRPr/>
            </a:pPr>
            <a:r>
              <a:rPr lang="es-ES" sz="2000" dirty="0">
                <a:solidFill>
                  <a:schemeClr val="accent1">
                    <a:lumMod val="75000"/>
                  </a:schemeClr>
                </a:solidFill>
                <a:latin typeface="Calibri" pitchFamily="34" charset="0"/>
                <a:cs typeface="Arial" pitchFamily="34" charset="0"/>
              </a:rPr>
              <a:t>b) </a:t>
            </a:r>
            <a:r>
              <a:rPr lang="es-ES" sz="2000" u="sng" dirty="0">
                <a:solidFill>
                  <a:schemeClr val="accent1">
                    <a:lumMod val="75000"/>
                  </a:schemeClr>
                </a:solidFill>
                <a:latin typeface="Calibri" pitchFamily="34" charset="0"/>
                <a:cs typeface="Arial" pitchFamily="34" charset="0"/>
              </a:rPr>
              <a:t>Entidades extranjeras</a:t>
            </a:r>
            <a:r>
              <a:rPr lang="es-ES" sz="2000" dirty="0">
                <a:solidFill>
                  <a:schemeClr val="accent1">
                    <a:lumMod val="75000"/>
                  </a:schemeClr>
                </a:solidFill>
                <a:latin typeface="Calibri" pitchFamily="34" charset="0"/>
                <a:cs typeface="Arial" pitchFamily="34" charset="0"/>
              </a:rPr>
              <a:t>: NIF comienza </a:t>
            </a:r>
            <a:r>
              <a:rPr lang="es-ES" sz="2000" b="1" dirty="0">
                <a:solidFill>
                  <a:schemeClr val="accent1">
                    <a:lumMod val="75000"/>
                  </a:schemeClr>
                </a:solidFill>
                <a:latin typeface="Calibri" pitchFamily="34" charset="0"/>
                <a:cs typeface="Arial" pitchFamily="34" charset="0"/>
              </a:rPr>
              <a:t>N</a:t>
            </a:r>
          </a:p>
          <a:p>
            <a:pPr marL="914400" lvl="1" indent="-457200">
              <a:spcBef>
                <a:spcPct val="50000"/>
              </a:spcBef>
              <a:defRPr/>
            </a:pPr>
            <a:r>
              <a:rPr lang="es-ES" sz="2000" dirty="0">
                <a:solidFill>
                  <a:schemeClr val="accent1">
                    <a:lumMod val="75000"/>
                  </a:schemeClr>
                </a:solidFill>
                <a:latin typeface="Calibri" pitchFamily="34" charset="0"/>
                <a:cs typeface="Arial" pitchFamily="34" charset="0"/>
              </a:rPr>
              <a:t>c) </a:t>
            </a:r>
            <a:r>
              <a:rPr lang="es-ES" sz="2000" u="sng" dirty="0">
                <a:solidFill>
                  <a:schemeClr val="accent1">
                    <a:lumMod val="75000"/>
                  </a:schemeClr>
                </a:solidFill>
                <a:latin typeface="Calibri" pitchFamily="34" charset="0"/>
                <a:cs typeface="Arial" pitchFamily="34" charset="0"/>
              </a:rPr>
              <a:t>Establecimiento permanente ENR</a:t>
            </a:r>
            <a:r>
              <a:rPr lang="es-ES" sz="2000" dirty="0">
                <a:solidFill>
                  <a:schemeClr val="accent1">
                    <a:lumMod val="75000"/>
                  </a:schemeClr>
                </a:solidFill>
                <a:latin typeface="Calibri" pitchFamily="34" charset="0"/>
                <a:cs typeface="Arial" pitchFamily="34" charset="0"/>
              </a:rPr>
              <a:t>: NIF </a:t>
            </a:r>
          </a:p>
          <a:p>
            <a:pPr marL="914400" lvl="1" indent="-457200">
              <a:spcBef>
                <a:spcPts val="0"/>
              </a:spcBef>
              <a:defRPr/>
            </a:pPr>
            <a:r>
              <a:rPr lang="es-ES" sz="2000" dirty="0">
                <a:solidFill>
                  <a:schemeClr val="accent1">
                    <a:lumMod val="75000"/>
                  </a:schemeClr>
                </a:solidFill>
                <a:latin typeface="Calibri" pitchFamily="34" charset="0"/>
                <a:cs typeface="Arial" pitchFamily="34" charset="0"/>
              </a:rPr>
              <a:t>    comienza por </a:t>
            </a:r>
            <a:r>
              <a:rPr lang="es-ES" sz="2000" b="1" dirty="0">
                <a:solidFill>
                  <a:schemeClr val="accent1">
                    <a:lumMod val="75000"/>
                  </a:schemeClr>
                </a:solidFill>
                <a:latin typeface="Calibri" pitchFamily="34" charset="0"/>
                <a:cs typeface="Arial" pitchFamily="34" charset="0"/>
              </a:rPr>
              <a:t>letra W</a:t>
            </a:r>
            <a:endParaRPr lang="es-ES" dirty="0">
              <a:solidFill>
                <a:schemeClr val="accent1">
                  <a:lumMod val="75000"/>
                </a:schemeClr>
              </a:solidFill>
              <a:latin typeface="Calibri" pitchFamily="34" charset="0"/>
              <a:cs typeface="Arial" pitchFamily="34" charset="0"/>
            </a:endParaRPr>
          </a:p>
        </p:txBody>
      </p:sp>
      <p:sp>
        <p:nvSpPr>
          <p:cNvPr id="124935" name="Rectangle 2055"/>
          <p:cNvSpPr>
            <a:spLocks noChangeArrowheads="1"/>
          </p:cNvSpPr>
          <p:nvPr/>
        </p:nvSpPr>
        <p:spPr bwMode="auto">
          <a:xfrm>
            <a:off x="5857874" y="2951752"/>
            <a:ext cx="2643215" cy="3357568"/>
          </a:xfrm>
          <a:prstGeom prst="rect">
            <a:avLst/>
          </a:prstGeom>
          <a:solidFill>
            <a:schemeClr val="accent6">
              <a:lumMod val="40000"/>
              <a:lumOff val="60000"/>
            </a:schemeClr>
          </a:solidFill>
          <a:ln w="9525">
            <a:solidFill>
              <a:schemeClr val="tx1"/>
            </a:solidFill>
            <a:miter lim="800000"/>
            <a:headEnd/>
            <a:tailEnd/>
          </a:ln>
        </p:spPr>
        <p:txBody>
          <a:bodyPr tIns="36000" bIns="36000" anchor="ctr"/>
          <a:lstStyle/>
          <a:p>
            <a:pPr>
              <a:spcBef>
                <a:spcPts val="200"/>
              </a:spcBef>
              <a:defRPr/>
            </a:pPr>
            <a:r>
              <a:rPr lang="es-ES" sz="1200" dirty="0">
                <a:solidFill>
                  <a:schemeClr val="accent1">
                    <a:lumMod val="75000"/>
                  </a:schemeClr>
                </a:solidFill>
                <a:latin typeface="Arial" pitchFamily="34" charset="0"/>
                <a:cs typeface="Arial" pitchFamily="34" charset="0"/>
              </a:rPr>
              <a:t>A: Sociedad Anónimas</a:t>
            </a:r>
          </a:p>
          <a:p>
            <a:pPr>
              <a:spcBef>
                <a:spcPts val="200"/>
              </a:spcBef>
              <a:defRPr/>
            </a:pPr>
            <a:r>
              <a:rPr lang="es-ES" sz="1200" dirty="0">
                <a:solidFill>
                  <a:schemeClr val="accent1">
                    <a:lumMod val="75000"/>
                  </a:schemeClr>
                </a:solidFill>
                <a:latin typeface="Arial" pitchFamily="34" charset="0"/>
                <a:cs typeface="Arial" pitchFamily="34" charset="0"/>
              </a:rPr>
              <a:t>B: Sociedad Limitada</a:t>
            </a:r>
          </a:p>
          <a:p>
            <a:pPr>
              <a:spcBef>
                <a:spcPts val="200"/>
              </a:spcBef>
              <a:defRPr/>
            </a:pPr>
            <a:r>
              <a:rPr lang="es-ES" sz="1200" dirty="0">
                <a:solidFill>
                  <a:schemeClr val="accent1">
                    <a:lumMod val="75000"/>
                  </a:schemeClr>
                </a:solidFill>
                <a:latin typeface="Arial" pitchFamily="34" charset="0"/>
                <a:cs typeface="Arial" pitchFamily="34" charset="0"/>
              </a:rPr>
              <a:t>C: Sociedad Colectiva</a:t>
            </a:r>
          </a:p>
          <a:p>
            <a:pPr>
              <a:spcBef>
                <a:spcPts val="200"/>
              </a:spcBef>
              <a:defRPr/>
            </a:pPr>
            <a:r>
              <a:rPr lang="es-ES" sz="1200" dirty="0">
                <a:solidFill>
                  <a:schemeClr val="accent1">
                    <a:lumMod val="75000"/>
                  </a:schemeClr>
                </a:solidFill>
                <a:latin typeface="Arial" pitchFamily="34" charset="0"/>
                <a:cs typeface="Arial" pitchFamily="34" charset="0"/>
              </a:rPr>
              <a:t>D. Sociedad Comanditaria</a:t>
            </a:r>
          </a:p>
          <a:p>
            <a:pPr>
              <a:spcBef>
                <a:spcPts val="200"/>
              </a:spcBef>
              <a:defRPr/>
            </a:pPr>
            <a:r>
              <a:rPr lang="es-ES" sz="1200" dirty="0">
                <a:solidFill>
                  <a:schemeClr val="accent1">
                    <a:lumMod val="75000"/>
                  </a:schemeClr>
                </a:solidFill>
                <a:latin typeface="Arial" pitchFamily="34" charset="0"/>
                <a:cs typeface="Arial" pitchFamily="34" charset="0"/>
              </a:rPr>
              <a:t>E: </a:t>
            </a:r>
            <a:r>
              <a:rPr lang="es-ES" sz="1200" spc="-80" dirty="0">
                <a:solidFill>
                  <a:schemeClr val="accent1">
                    <a:lumMod val="75000"/>
                  </a:schemeClr>
                </a:solidFill>
                <a:latin typeface="Arial" pitchFamily="34" charset="0"/>
                <a:cs typeface="Arial" pitchFamily="34" charset="0"/>
              </a:rPr>
              <a:t>Comunidad Bienes y herencia </a:t>
            </a:r>
            <a:r>
              <a:rPr lang="es-ES" sz="1200" spc="-80" dirty="0" err="1">
                <a:solidFill>
                  <a:schemeClr val="accent1">
                    <a:lumMod val="75000"/>
                  </a:schemeClr>
                </a:solidFill>
                <a:latin typeface="Arial" pitchFamily="34" charset="0"/>
                <a:cs typeface="Arial" pitchFamily="34" charset="0"/>
              </a:rPr>
              <a:t>yac</a:t>
            </a:r>
            <a:r>
              <a:rPr lang="es-ES" sz="1200" spc="-80" dirty="0">
                <a:solidFill>
                  <a:schemeClr val="accent1">
                    <a:lumMod val="75000"/>
                  </a:schemeClr>
                </a:solidFill>
                <a:latin typeface="Arial" pitchFamily="34" charset="0"/>
                <a:cs typeface="Arial" pitchFamily="34" charset="0"/>
              </a:rPr>
              <a:t>.</a:t>
            </a:r>
          </a:p>
          <a:p>
            <a:pPr>
              <a:spcBef>
                <a:spcPts val="200"/>
              </a:spcBef>
              <a:defRPr/>
            </a:pPr>
            <a:r>
              <a:rPr lang="es-ES" sz="1200" dirty="0">
                <a:solidFill>
                  <a:schemeClr val="accent1">
                    <a:lumMod val="75000"/>
                  </a:schemeClr>
                </a:solidFill>
                <a:latin typeface="Arial" pitchFamily="34" charset="0"/>
                <a:cs typeface="Arial" pitchFamily="34" charset="0"/>
              </a:rPr>
              <a:t>F: Cooperativa</a:t>
            </a:r>
          </a:p>
          <a:p>
            <a:pPr>
              <a:spcBef>
                <a:spcPts val="200"/>
              </a:spcBef>
              <a:defRPr/>
            </a:pPr>
            <a:r>
              <a:rPr lang="es-ES" sz="1200" dirty="0">
                <a:solidFill>
                  <a:schemeClr val="accent1">
                    <a:lumMod val="75000"/>
                  </a:schemeClr>
                </a:solidFill>
                <a:latin typeface="Arial" pitchFamily="34" charset="0"/>
                <a:cs typeface="Arial" pitchFamily="34" charset="0"/>
              </a:rPr>
              <a:t>G: Asociación</a:t>
            </a:r>
          </a:p>
          <a:p>
            <a:pPr>
              <a:spcBef>
                <a:spcPts val="200"/>
              </a:spcBef>
              <a:defRPr/>
            </a:pPr>
            <a:r>
              <a:rPr lang="es-ES" sz="1200" dirty="0">
                <a:solidFill>
                  <a:schemeClr val="accent1">
                    <a:lumMod val="75000"/>
                  </a:schemeClr>
                </a:solidFill>
                <a:latin typeface="Arial" pitchFamily="34" charset="0"/>
                <a:cs typeface="Arial" pitchFamily="34" charset="0"/>
              </a:rPr>
              <a:t>H: Comunidad Propietarios</a:t>
            </a:r>
          </a:p>
          <a:p>
            <a:pPr>
              <a:spcBef>
                <a:spcPts val="200"/>
              </a:spcBef>
              <a:defRPr/>
            </a:pPr>
            <a:r>
              <a:rPr lang="es-ES" sz="1200" dirty="0">
                <a:solidFill>
                  <a:schemeClr val="accent1">
                    <a:lumMod val="75000"/>
                  </a:schemeClr>
                </a:solidFill>
                <a:latin typeface="Arial" pitchFamily="34" charset="0"/>
                <a:cs typeface="Arial" pitchFamily="34" charset="0"/>
              </a:rPr>
              <a:t> J: Sociedad Civil</a:t>
            </a:r>
          </a:p>
          <a:p>
            <a:pPr>
              <a:spcBef>
                <a:spcPts val="200"/>
              </a:spcBef>
              <a:defRPr/>
            </a:pPr>
            <a:r>
              <a:rPr lang="es-ES" sz="1200" dirty="0">
                <a:solidFill>
                  <a:schemeClr val="accent1">
                    <a:lumMod val="75000"/>
                  </a:schemeClr>
                </a:solidFill>
                <a:latin typeface="Arial" pitchFamily="34" charset="0"/>
                <a:cs typeface="Arial" pitchFamily="34" charset="0"/>
              </a:rPr>
              <a:t>P: Corporación Local</a:t>
            </a:r>
          </a:p>
          <a:p>
            <a:pPr>
              <a:spcBef>
                <a:spcPts val="200"/>
              </a:spcBef>
              <a:defRPr/>
            </a:pPr>
            <a:r>
              <a:rPr lang="es-ES" sz="1200" dirty="0">
                <a:solidFill>
                  <a:schemeClr val="accent1">
                    <a:lumMod val="75000"/>
                  </a:schemeClr>
                </a:solidFill>
                <a:latin typeface="Arial" pitchFamily="34" charset="0"/>
                <a:cs typeface="Arial" pitchFamily="34" charset="0"/>
              </a:rPr>
              <a:t>Q: Organismo público</a:t>
            </a:r>
          </a:p>
          <a:p>
            <a:pPr>
              <a:spcBef>
                <a:spcPts val="200"/>
              </a:spcBef>
              <a:defRPr/>
            </a:pPr>
            <a:r>
              <a:rPr lang="es-ES" sz="1200" dirty="0">
                <a:solidFill>
                  <a:schemeClr val="accent1">
                    <a:lumMod val="75000"/>
                  </a:schemeClr>
                </a:solidFill>
                <a:latin typeface="Arial" pitchFamily="34" charset="0"/>
                <a:cs typeface="Arial" pitchFamily="34" charset="0"/>
              </a:rPr>
              <a:t>R: Congregación Religiosa</a:t>
            </a:r>
          </a:p>
          <a:p>
            <a:pPr>
              <a:spcBef>
                <a:spcPts val="200"/>
              </a:spcBef>
              <a:defRPr/>
            </a:pPr>
            <a:r>
              <a:rPr lang="es-ES" sz="1200" dirty="0">
                <a:solidFill>
                  <a:schemeClr val="accent1">
                    <a:lumMod val="75000"/>
                  </a:schemeClr>
                </a:solidFill>
                <a:latin typeface="Arial" pitchFamily="34" charset="0"/>
                <a:cs typeface="Arial" pitchFamily="34" charset="0"/>
              </a:rPr>
              <a:t>S: Organismo Admón. O CCAA</a:t>
            </a:r>
          </a:p>
          <a:p>
            <a:pPr>
              <a:spcBef>
                <a:spcPts val="200"/>
              </a:spcBef>
              <a:defRPr/>
            </a:pPr>
            <a:r>
              <a:rPr lang="es-ES" sz="1200" dirty="0">
                <a:solidFill>
                  <a:schemeClr val="accent1">
                    <a:lumMod val="75000"/>
                  </a:schemeClr>
                </a:solidFill>
                <a:latin typeface="Arial" pitchFamily="34" charset="0"/>
                <a:cs typeface="Arial" pitchFamily="34" charset="0"/>
              </a:rPr>
              <a:t>U : Unión Temporal Empresas</a:t>
            </a:r>
          </a:p>
          <a:p>
            <a:pPr>
              <a:spcBef>
                <a:spcPts val="200"/>
              </a:spcBef>
              <a:defRPr/>
            </a:pPr>
            <a:r>
              <a:rPr lang="es-ES" sz="1200" dirty="0">
                <a:solidFill>
                  <a:schemeClr val="accent1">
                    <a:lumMod val="75000"/>
                  </a:schemeClr>
                </a:solidFill>
                <a:latin typeface="Arial" pitchFamily="34" charset="0"/>
                <a:cs typeface="Arial" pitchFamily="34" charset="0"/>
              </a:rPr>
              <a:t> V : otros tipos no definidos</a:t>
            </a:r>
          </a:p>
        </p:txBody>
      </p:sp>
      <p:sp>
        <p:nvSpPr>
          <p:cNvPr id="30728" name="Rectangle 2"/>
          <p:cNvSpPr>
            <a:spLocks noChangeArrowheads="1"/>
          </p:cNvSpPr>
          <p:nvPr/>
        </p:nvSpPr>
        <p:spPr bwMode="auto">
          <a:xfrm>
            <a:off x="785813" y="1452121"/>
            <a:ext cx="7572375" cy="500062"/>
          </a:xfrm>
          <a:prstGeom prst="rect">
            <a:avLst/>
          </a:prstGeom>
          <a:noFill/>
          <a:ln w="9525">
            <a:solidFill>
              <a:srgbClr val="3333CC"/>
            </a:solidFill>
            <a:miter lim="800000"/>
            <a:headEnd/>
            <a:tailEnd/>
          </a:ln>
        </p:spPr>
        <p:txBody>
          <a:bodyPr/>
          <a:lstStyle/>
          <a:p>
            <a:pPr algn="ctr"/>
            <a:r>
              <a:rPr lang="es-ES" sz="2300" b="1" dirty="0">
                <a:solidFill>
                  <a:schemeClr val="accent1">
                    <a:lumMod val="75000"/>
                  </a:schemeClr>
                </a:solidFill>
                <a:latin typeface="Calibri" pitchFamily="34" charset="0"/>
                <a:cs typeface="Arial" charset="0"/>
              </a:rPr>
              <a:t>COMPOSICIÓN DEL NIF ENTIDADES (ANTES CIF)</a:t>
            </a:r>
            <a:endParaRPr lang="es-ES" sz="2300" b="1" dirty="0">
              <a:solidFill>
                <a:schemeClr val="accent1">
                  <a:lumMod val="75000"/>
                </a:schemeClr>
              </a:solidFill>
              <a:latin typeface="Calibri" pitchFamily="34" charset="0"/>
            </a:endParaRPr>
          </a:p>
        </p:txBody>
      </p:sp>
      <p:sp>
        <p:nvSpPr>
          <p:cNvPr id="9" name="Rectangle 3"/>
          <p:cNvSpPr>
            <a:spLocks noChangeArrowheads="1"/>
          </p:cNvSpPr>
          <p:nvPr/>
        </p:nvSpPr>
        <p:spPr bwMode="auto">
          <a:xfrm>
            <a:off x="1583521" y="807095"/>
            <a:ext cx="5976958"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EL NÚMERO DE IDENTIFICACIÓN FISCAL: NIF</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cxnSp>
        <p:nvCxnSpPr>
          <p:cNvPr id="10" name="9 Conector recto de flecha"/>
          <p:cNvCxnSpPr/>
          <p:nvPr/>
        </p:nvCxnSpPr>
        <p:spPr>
          <a:xfrm>
            <a:off x="2500298" y="3452370"/>
            <a:ext cx="3214710" cy="785818"/>
          </a:xfrm>
          <a:prstGeom prst="straightConnector1">
            <a:avLst/>
          </a:prstGeom>
          <a:ln>
            <a:solidFill>
              <a:srgbClr val="3333CC"/>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24932"/>
                                        </p:tgtEl>
                                        <p:attrNameLst>
                                          <p:attrName>style.visibility</p:attrName>
                                        </p:attrNameLst>
                                      </p:cBhvr>
                                      <p:to>
                                        <p:strVal val="visible"/>
                                      </p:to>
                                    </p:set>
                                    <p:anim calcmode="lin" valueType="num">
                                      <p:cBhvr additive="base">
                                        <p:cTn id="7" dur="1000" fill="hold"/>
                                        <p:tgtEl>
                                          <p:spTgt spid="124932"/>
                                        </p:tgtEl>
                                        <p:attrNameLst>
                                          <p:attrName>ppt_x</p:attrName>
                                        </p:attrNameLst>
                                      </p:cBhvr>
                                      <p:tavLst>
                                        <p:tav tm="0">
                                          <p:val>
                                            <p:strVal val="0-#ppt_w/2"/>
                                          </p:val>
                                        </p:tav>
                                        <p:tav tm="100000">
                                          <p:val>
                                            <p:strVal val="#ppt_x"/>
                                          </p:val>
                                        </p:tav>
                                      </p:tavLst>
                                    </p:anim>
                                    <p:anim calcmode="lin" valueType="num">
                                      <p:cBhvr additive="base">
                                        <p:cTn id="8" dur="1000" fill="hold"/>
                                        <p:tgtEl>
                                          <p:spTgt spid="1249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900" decel="100000" fill="hold"/>
                                        <p:tgtEl>
                                          <p:spTgt spid="10"/>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24935"/>
                                        </p:tgtEl>
                                        <p:attrNameLst>
                                          <p:attrName>style.visibility</p:attrName>
                                        </p:attrNameLst>
                                      </p:cBhvr>
                                      <p:to>
                                        <p:strVal val="visible"/>
                                      </p:to>
                                    </p:set>
                                    <p:anim calcmode="lin" valueType="num">
                                      <p:cBhvr additive="base">
                                        <p:cTn id="21" dur="500" fill="hold"/>
                                        <p:tgtEl>
                                          <p:spTgt spid="124935"/>
                                        </p:tgtEl>
                                        <p:attrNameLst>
                                          <p:attrName>ppt_x</p:attrName>
                                        </p:attrNameLst>
                                      </p:cBhvr>
                                      <p:tavLst>
                                        <p:tav tm="0">
                                          <p:val>
                                            <p:strVal val="0-#ppt_w/2"/>
                                          </p:val>
                                        </p:tav>
                                        <p:tav tm="100000">
                                          <p:val>
                                            <p:strVal val="#ppt_x"/>
                                          </p:val>
                                        </p:tav>
                                      </p:tavLst>
                                    </p:anim>
                                    <p:anim calcmode="lin" valueType="num">
                                      <p:cBhvr additive="base">
                                        <p:cTn id="22" dur="500" fill="hold"/>
                                        <p:tgtEl>
                                          <p:spTgt spid="1249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autoUpdateAnimBg="0"/>
      <p:bldP spid="124935"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39552" y="836712"/>
            <a:ext cx="8070850" cy="538005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r>
              <a:rPr lang="es-ES_tradnl" sz="1600" b="1" dirty="0">
                <a:solidFill>
                  <a:schemeClr val="accent1">
                    <a:lumMod val="75000"/>
                  </a:schemeClr>
                </a:solidFill>
                <a:latin typeface="Arial" charset="0"/>
              </a:rPr>
              <a:t>https://www.agenciatributaria.gob.es/AEAT.sede/tramitacion/ZZ05.shtml</a:t>
            </a:r>
          </a:p>
        </p:txBody>
      </p:sp>
      <p:pic>
        <p:nvPicPr>
          <p:cNvPr id="46081" name="Picture 1" descr="image_53465?THUMBNAIL=no&amp;IMAGEID=53465&amp;thirdLevel=yes"/>
          <p:cNvPicPr>
            <a:picLocks noChangeAspect="1" noChangeArrowheads="1"/>
          </p:cNvPicPr>
          <p:nvPr/>
        </p:nvPicPr>
        <p:blipFill>
          <a:blip r:embed="rId2" cstate="print"/>
          <a:srcRect/>
          <a:stretch>
            <a:fillRect/>
          </a:stretch>
        </p:blipFill>
        <p:spPr bwMode="auto">
          <a:xfrm>
            <a:off x="5436096" y="1196752"/>
            <a:ext cx="3012825" cy="1839094"/>
          </a:xfrm>
          <a:prstGeom prst="rect">
            <a:avLst/>
          </a:prstGeom>
          <a:noFill/>
          <a:ln w="9525">
            <a:noFill/>
            <a:miter lim="800000"/>
            <a:headEnd/>
            <a:tailEnd/>
          </a:ln>
        </p:spPr>
      </p:pic>
      <p:pic>
        <p:nvPicPr>
          <p:cNvPr id="46082" name="Imagen 1"/>
          <p:cNvPicPr>
            <a:picLocks noChangeAspect="1" noChangeArrowheads="1"/>
          </p:cNvPicPr>
          <p:nvPr/>
        </p:nvPicPr>
        <p:blipFill>
          <a:blip r:embed="rId3" cstate="print"/>
          <a:srcRect/>
          <a:stretch>
            <a:fillRect/>
          </a:stretch>
        </p:blipFill>
        <p:spPr bwMode="auto">
          <a:xfrm>
            <a:off x="5364088" y="3356992"/>
            <a:ext cx="3024336" cy="1976535"/>
          </a:xfrm>
          <a:prstGeom prst="rect">
            <a:avLst/>
          </a:prstGeom>
          <a:noFill/>
          <a:ln w="9525">
            <a:noFill/>
            <a:miter lim="800000"/>
            <a:headEnd/>
            <a:tailEnd/>
          </a:ln>
        </p:spPr>
      </p:pic>
      <p:pic>
        <p:nvPicPr>
          <p:cNvPr id="46083" name="Picture 3"/>
          <p:cNvPicPr>
            <a:picLocks noChangeAspect="1" noChangeArrowheads="1"/>
          </p:cNvPicPr>
          <p:nvPr/>
        </p:nvPicPr>
        <p:blipFill>
          <a:blip r:embed="rId4" cstate="print"/>
          <a:srcRect/>
          <a:stretch>
            <a:fillRect/>
          </a:stretch>
        </p:blipFill>
        <p:spPr bwMode="auto">
          <a:xfrm>
            <a:off x="755576" y="1268760"/>
            <a:ext cx="4248472" cy="30795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33400" y="2337480"/>
            <a:ext cx="8070850" cy="4115856"/>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r>
              <a:rPr lang="es-ES_tradnl" sz="1600" b="1" dirty="0">
                <a:solidFill>
                  <a:schemeClr val="accent1">
                    <a:lumMod val="75000"/>
                  </a:schemeClr>
                </a:solidFill>
                <a:latin typeface="Arial" charset="0"/>
              </a:rPr>
              <a:t> </a:t>
            </a:r>
            <a:endParaRPr lang="es-ES_tradnl" b="1" dirty="0">
              <a:solidFill>
                <a:schemeClr val="accent1">
                  <a:lumMod val="75000"/>
                </a:schemeClr>
              </a:solidFill>
              <a:latin typeface="Garamond" pitchFamily="18" charset="0"/>
            </a:endParaRPr>
          </a:p>
          <a:p>
            <a:pPr algn="ctr">
              <a:tabLst>
                <a:tab pos="4572000" algn="l"/>
                <a:tab pos="4667250" algn="l"/>
              </a:tabLst>
              <a:defRPr/>
            </a:pPr>
            <a:endParaRPr lang="es-ES_tradnl" sz="100" b="1" dirty="0">
              <a:solidFill>
                <a:schemeClr val="accent1">
                  <a:lumMod val="75000"/>
                </a:schemeClr>
              </a:solidFill>
              <a:latin typeface="Arial" charset="0"/>
            </a:endParaRPr>
          </a:p>
        </p:txBody>
      </p:sp>
      <p:sp>
        <p:nvSpPr>
          <p:cNvPr id="39939" name="Rectangle 3"/>
          <p:cNvSpPr>
            <a:spLocks noGrp="1" noChangeArrowheads="1"/>
          </p:cNvSpPr>
          <p:nvPr>
            <p:ph type="body" idx="1"/>
          </p:nvPr>
        </p:nvSpPr>
        <p:spPr bwMode="auto">
          <a:xfrm>
            <a:off x="714375" y="2437503"/>
            <a:ext cx="7772400" cy="3900487"/>
          </a:xfrm>
          <a:ln>
            <a:miter lim="800000"/>
            <a:headEnd/>
            <a:tailEnd/>
          </a:ln>
        </p:spPr>
        <p:txBody>
          <a:bodyPr vert="horz" wrap="square" lIns="91440" tIns="45720" rIns="91440" bIns="45720" numCol="1" anchor="t" anchorCtr="0" compatLnSpc="1">
            <a:prstTxWarp prst="textNoShape">
              <a:avLst/>
            </a:prstTxWarp>
          </a:bodyPr>
          <a:lstStyle/>
          <a:p>
            <a:pPr marL="268288" indent="-268288" eaLnBrk="1" hangingPunct="1">
              <a:lnSpc>
                <a:spcPct val="90000"/>
              </a:lnSpc>
              <a:buClr>
                <a:schemeClr val="tx2">
                  <a:lumMod val="75000"/>
                </a:schemeClr>
              </a:buClr>
              <a:buFontTx/>
              <a:buAutoNum type="arabicParenR"/>
              <a:defRPr/>
            </a:pPr>
            <a:r>
              <a:rPr lang="es-ES" sz="1800" b="1" dirty="0">
                <a:solidFill>
                  <a:schemeClr val="accent1">
                    <a:lumMod val="75000"/>
                  </a:schemeClr>
                </a:solidFill>
                <a:latin typeface="Calibri" pitchFamily="34" charset="0"/>
              </a:rPr>
              <a:t>Utilización ante la </a:t>
            </a:r>
            <a:r>
              <a:rPr lang="es-ES" sz="1800" b="1">
                <a:solidFill>
                  <a:schemeClr val="accent1">
                    <a:lumMod val="75000"/>
                  </a:schemeClr>
                </a:solidFill>
                <a:latin typeface="Calibri" pitchFamily="34" charset="0"/>
              </a:rPr>
              <a:t>Administración Tributaria </a:t>
            </a:r>
            <a:endParaRPr lang="es-ES" sz="1600" b="1" dirty="0">
              <a:solidFill>
                <a:schemeClr val="accent1">
                  <a:lumMod val="75000"/>
                </a:schemeClr>
              </a:solidFill>
              <a:latin typeface="Calibri" pitchFamily="34" charset="0"/>
            </a:endParaRPr>
          </a:p>
          <a:p>
            <a:pPr marL="447675" lvl="1" indent="-179388" eaLnBrk="1" hangingPunct="1">
              <a:lnSpc>
                <a:spcPts val="1700"/>
              </a:lnSpc>
              <a:buClr>
                <a:schemeClr val="tx2">
                  <a:lumMod val="75000"/>
                </a:schemeClr>
              </a:buClr>
              <a:buFont typeface="Wingdings" pitchFamily="2" charset="2"/>
              <a:buChar char="§"/>
              <a:defRPr/>
            </a:pPr>
            <a:r>
              <a:rPr lang="es-ES" sz="1600" dirty="0">
                <a:solidFill>
                  <a:schemeClr val="accent1">
                    <a:lumMod val="75000"/>
                  </a:schemeClr>
                </a:solidFill>
                <a:latin typeface="Calibri" pitchFamily="34" charset="0"/>
              </a:rPr>
              <a:t>Condiciona la tramitación de autoliquidaciones, liquidaciones, </a:t>
            </a:r>
            <a:r>
              <a:rPr lang="es-ES" sz="1600" dirty="0" err="1">
                <a:solidFill>
                  <a:schemeClr val="accent1">
                    <a:lumMod val="75000"/>
                  </a:schemeClr>
                </a:solidFill>
                <a:latin typeface="Calibri" pitchFamily="34" charset="0"/>
              </a:rPr>
              <a:t>etc</a:t>
            </a:r>
            <a:r>
              <a:rPr lang="es-ES" sz="1600" dirty="0">
                <a:solidFill>
                  <a:schemeClr val="accent1">
                    <a:lumMod val="75000"/>
                  </a:schemeClr>
                </a:solidFill>
                <a:latin typeface="Calibri" pitchFamily="34" charset="0"/>
              </a:rPr>
              <a:t> (si no aporta NIF en 10 días, se podrán tener por no presentadas, previa resolución administrativa)</a:t>
            </a:r>
          </a:p>
          <a:p>
            <a:pPr marL="609600" indent="-609600" eaLnBrk="1" hangingPunct="1">
              <a:lnSpc>
                <a:spcPts val="1700"/>
              </a:lnSpc>
              <a:buClr>
                <a:schemeClr val="tx2">
                  <a:lumMod val="75000"/>
                </a:schemeClr>
              </a:buClr>
              <a:buFontTx/>
              <a:buAutoNum type="arabicParenR"/>
              <a:defRPr/>
            </a:pPr>
            <a:endParaRPr lang="es-ES" sz="1600" dirty="0">
              <a:solidFill>
                <a:schemeClr val="accent1">
                  <a:lumMod val="75000"/>
                </a:schemeClr>
              </a:solidFill>
              <a:latin typeface="Calibri" pitchFamily="34" charset="0"/>
            </a:endParaRPr>
          </a:p>
          <a:p>
            <a:pPr marL="268288" indent="-268288" eaLnBrk="1" hangingPunct="1">
              <a:lnSpc>
                <a:spcPts val="1700"/>
              </a:lnSpc>
              <a:buClr>
                <a:schemeClr val="tx2">
                  <a:lumMod val="75000"/>
                </a:schemeClr>
              </a:buClr>
              <a:buFontTx/>
              <a:buAutoNum type="arabicParenR"/>
              <a:defRPr/>
            </a:pPr>
            <a:r>
              <a:rPr lang="es-ES" sz="1800" b="1" dirty="0">
                <a:solidFill>
                  <a:schemeClr val="accent1">
                    <a:lumMod val="75000"/>
                  </a:schemeClr>
                </a:solidFill>
                <a:latin typeface="Calibri" pitchFamily="34" charset="0"/>
              </a:rPr>
              <a:t>Utilización en operaciones con </a:t>
            </a:r>
            <a:r>
              <a:rPr lang="es-ES" sz="1800" b="1">
                <a:solidFill>
                  <a:schemeClr val="accent1">
                    <a:lumMod val="75000"/>
                  </a:schemeClr>
                </a:solidFill>
                <a:latin typeface="Calibri" pitchFamily="34" charset="0"/>
              </a:rPr>
              <a:t>trascendencia tributaria </a:t>
            </a:r>
            <a:endParaRPr lang="es-ES" sz="1600" b="1" dirty="0">
              <a:solidFill>
                <a:schemeClr val="accent1">
                  <a:lumMod val="75000"/>
                </a:schemeClr>
              </a:solidFill>
              <a:latin typeface="Calibri" pitchFamily="34" charset="0"/>
            </a:endParaRPr>
          </a:p>
          <a:p>
            <a:pPr marL="447675" lvl="1" indent="-179388" eaLnBrk="1" hangingPunct="1">
              <a:lnSpc>
                <a:spcPts val="1700"/>
              </a:lnSpc>
              <a:buClr>
                <a:schemeClr val="tx2">
                  <a:lumMod val="75000"/>
                </a:schemeClr>
              </a:buClr>
              <a:buFont typeface="Wingdings" pitchFamily="2" charset="2"/>
              <a:buChar char="§"/>
              <a:defRPr/>
            </a:pPr>
            <a:r>
              <a:rPr lang="es-ES" sz="1600" dirty="0">
                <a:solidFill>
                  <a:schemeClr val="accent1">
                    <a:lumMod val="75000"/>
                  </a:schemeClr>
                </a:solidFill>
                <a:latin typeface="Calibri" pitchFamily="34" charset="0"/>
              </a:rPr>
              <a:t>Adaptación a Ley 36/06 de prevención del fraude: cualquier acto o contrato con trascendencia tributaria </a:t>
            </a:r>
          </a:p>
          <a:p>
            <a:pPr marL="447675" lvl="1" indent="-179388" eaLnBrk="1" hangingPunct="1">
              <a:lnSpc>
                <a:spcPts val="1700"/>
              </a:lnSpc>
              <a:buClr>
                <a:schemeClr val="tx2">
                  <a:lumMod val="75000"/>
                </a:schemeClr>
              </a:buClr>
              <a:buFont typeface="Wingdings" pitchFamily="2" charset="2"/>
              <a:buChar char="§"/>
              <a:defRPr/>
            </a:pPr>
            <a:r>
              <a:rPr lang="es-ES" sz="1600" dirty="0">
                <a:solidFill>
                  <a:schemeClr val="accent1">
                    <a:lumMod val="75000"/>
                  </a:schemeClr>
                </a:solidFill>
                <a:latin typeface="Calibri" pitchFamily="34" charset="0"/>
              </a:rPr>
              <a:t>Utilización en operaciones con IIC</a:t>
            </a:r>
          </a:p>
          <a:p>
            <a:pPr marL="447675" lvl="1" indent="-179388" eaLnBrk="1" hangingPunct="1">
              <a:lnSpc>
                <a:spcPts val="1700"/>
              </a:lnSpc>
              <a:buClr>
                <a:schemeClr val="tx2">
                  <a:lumMod val="75000"/>
                </a:schemeClr>
              </a:buClr>
              <a:buFont typeface="Wingdings" pitchFamily="2" charset="2"/>
              <a:buChar char="§"/>
              <a:defRPr/>
            </a:pPr>
            <a:r>
              <a:rPr lang="es-ES" sz="1600" dirty="0">
                <a:solidFill>
                  <a:schemeClr val="accent1">
                    <a:lumMod val="75000"/>
                  </a:schemeClr>
                </a:solidFill>
                <a:latin typeface="Calibri" pitchFamily="34" charset="0"/>
              </a:rPr>
              <a:t>En Facturas y documentos</a:t>
            </a:r>
          </a:p>
          <a:p>
            <a:pPr marL="447675" lvl="1" indent="-179388" eaLnBrk="1" hangingPunct="1">
              <a:lnSpc>
                <a:spcPts val="1700"/>
              </a:lnSpc>
              <a:buClr>
                <a:schemeClr val="tx2">
                  <a:lumMod val="75000"/>
                </a:schemeClr>
              </a:buClr>
              <a:buNone/>
              <a:defRPr/>
            </a:pPr>
            <a:endParaRPr lang="es-ES" sz="1600" dirty="0">
              <a:solidFill>
                <a:schemeClr val="accent1">
                  <a:lumMod val="75000"/>
                </a:schemeClr>
              </a:solidFill>
              <a:latin typeface="Calibri" pitchFamily="34" charset="0"/>
            </a:endParaRPr>
          </a:p>
          <a:p>
            <a:pPr marL="268288" indent="-268288" eaLnBrk="1" hangingPunct="1">
              <a:lnSpc>
                <a:spcPts val="1700"/>
              </a:lnSpc>
              <a:buClr>
                <a:schemeClr val="tx2">
                  <a:lumMod val="75000"/>
                </a:schemeClr>
              </a:buClr>
              <a:buFontTx/>
              <a:buAutoNum type="arabicParenR"/>
              <a:defRPr/>
            </a:pPr>
            <a:r>
              <a:rPr lang="es-ES" sz="1800" b="1" dirty="0">
                <a:solidFill>
                  <a:schemeClr val="accent1">
                    <a:lumMod val="75000"/>
                  </a:schemeClr>
                </a:solidFill>
                <a:latin typeface="Calibri" pitchFamily="34" charset="0"/>
              </a:rPr>
              <a:t>Utilización en operaciones con entidades </a:t>
            </a:r>
            <a:r>
              <a:rPr lang="es-ES" sz="1800" b="1">
                <a:solidFill>
                  <a:schemeClr val="accent1">
                    <a:lumMod val="75000"/>
                  </a:schemeClr>
                </a:solidFill>
                <a:latin typeface="Calibri" pitchFamily="34" charset="0"/>
              </a:rPr>
              <a:t>de crédito </a:t>
            </a:r>
            <a:r>
              <a:rPr lang="es-ES" sz="1600" dirty="0">
                <a:solidFill>
                  <a:schemeClr val="accent1">
                    <a:lumMod val="75000"/>
                  </a:schemeClr>
                </a:solidFill>
                <a:latin typeface="Calibri" pitchFamily="34" charset="0"/>
              </a:rPr>
              <a:t>	</a:t>
            </a:r>
          </a:p>
          <a:p>
            <a:pPr marL="447675" lvl="1" indent="-179388" eaLnBrk="1" hangingPunct="1">
              <a:lnSpc>
                <a:spcPts val="1700"/>
              </a:lnSpc>
              <a:buClr>
                <a:schemeClr val="tx2">
                  <a:lumMod val="75000"/>
                </a:schemeClr>
              </a:buClr>
              <a:buFont typeface="Wingdings" pitchFamily="2" charset="2"/>
              <a:buChar char="§"/>
              <a:defRPr/>
            </a:pPr>
            <a:r>
              <a:rPr lang="es-ES" sz="1600" dirty="0">
                <a:solidFill>
                  <a:schemeClr val="accent1">
                    <a:lumMod val="75000"/>
                  </a:schemeClr>
                </a:solidFill>
                <a:latin typeface="Calibri" pitchFamily="34" charset="0"/>
              </a:rPr>
              <a:t>15 días para comunicar NIF al abrir una cuenta </a:t>
            </a:r>
          </a:p>
          <a:p>
            <a:pPr marL="447675" lvl="1" indent="-179388" eaLnBrk="1" hangingPunct="1">
              <a:lnSpc>
                <a:spcPts val="1700"/>
              </a:lnSpc>
              <a:buClr>
                <a:schemeClr val="tx2">
                  <a:lumMod val="75000"/>
                </a:schemeClr>
              </a:buClr>
              <a:buFont typeface="Wingdings" pitchFamily="2" charset="2"/>
              <a:buChar char="§"/>
              <a:defRPr/>
            </a:pPr>
            <a:r>
              <a:rPr lang="es-ES" sz="1600" dirty="0">
                <a:solidFill>
                  <a:schemeClr val="accent1">
                    <a:lumMod val="75000"/>
                  </a:schemeClr>
                </a:solidFill>
                <a:latin typeface="Calibri" pitchFamily="34" charset="0"/>
              </a:rPr>
              <a:t>No se admiten más movimientos </a:t>
            </a:r>
          </a:p>
          <a:p>
            <a:pPr marL="447675" lvl="1" indent="-179388" eaLnBrk="1" hangingPunct="1">
              <a:lnSpc>
                <a:spcPts val="1700"/>
              </a:lnSpc>
              <a:buClr>
                <a:schemeClr val="tx2">
                  <a:lumMod val="75000"/>
                </a:schemeClr>
              </a:buClr>
              <a:buFont typeface="Wingdings" pitchFamily="2" charset="2"/>
              <a:buChar char="§"/>
              <a:defRPr/>
            </a:pPr>
            <a:r>
              <a:rPr lang="es-ES" sz="1600" dirty="0">
                <a:solidFill>
                  <a:schemeClr val="accent1">
                    <a:lumMod val="75000"/>
                  </a:schemeClr>
                </a:solidFill>
                <a:latin typeface="Calibri" pitchFamily="34" charset="0"/>
              </a:rPr>
              <a:t>En cuentas de menores o incapacitados: su NIF y el del representante legal</a:t>
            </a:r>
          </a:p>
          <a:p>
            <a:pPr marL="447675" lvl="1" indent="-179388" eaLnBrk="1" hangingPunct="1">
              <a:lnSpc>
                <a:spcPts val="1700"/>
              </a:lnSpc>
              <a:buClr>
                <a:schemeClr val="tx2">
                  <a:lumMod val="75000"/>
                </a:schemeClr>
              </a:buClr>
              <a:buFont typeface="Wingdings" pitchFamily="2" charset="2"/>
              <a:buChar char="§"/>
              <a:defRPr/>
            </a:pPr>
            <a:r>
              <a:rPr lang="es-ES" sz="1600" dirty="0">
                <a:solidFill>
                  <a:schemeClr val="accent1">
                    <a:lumMod val="75000"/>
                  </a:schemeClr>
                </a:solidFill>
                <a:latin typeface="Calibri" pitchFamily="34" charset="0"/>
              </a:rPr>
              <a:t>Si varios titulares: NIF de todos</a:t>
            </a:r>
          </a:p>
          <a:p>
            <a:pPr marL="609600" indent="-609600" eaLnBrk="1" hangingPunct="1">
              <a:lnSpc>
                <a:spcPct val="90000"/>
              </a:lnSpc>
              <a:buClr>
                <a:schemeClr val="tx2">
                  <a:lumMod val="75000"/>
                </a:schemeClr>
              </a:buClr>
              <a:buFontTx/>
              <a:buAutoNum type="arabicParenR"/>
              <a:defRPr/>
            </a:pPr>
            <a:endParaRPr lang="es-ES" sz="1600" dirty="0">
              <a:solidFill>
                <a:schemeClr val="accent1">
                  <a:lumMod val="75000"/>
                </a:schemeClr>
              </a:solidFill>
              <a:latin typeface="Arial" charset="0"/>
            </a:endParaRPr>
          </a:p>
          <a:p>
            <a:pPr marL="609600" indent="-609600" eaLnBrk="1" hangingPunct="1">
              <a:lnSpc>
                <a:spcPct val="90000"/>
              </a:lnSpc>
              <a:buClr>
                <a:schemeClr val="tx2">
                  <a:lumMod val="75000"/>
                </a:schemeClr>
              </a:buClr>
              <a:buFontTx/>
              <a:buAutoNum type="arabicParenR"/>
              <a:defRPr/>
            </a:pPr>
            <a:endParaRPr lang="es-ES" sz="1600" dirty="0">
              <a:solidFill>
                <a:schemeClr val="accent1">
                  <a:lumMod val="75000"/>
                </a:schemeClr>
              </a:solidFill>
              <a:latin typeface="Arial" charset="0"/>
            </a:endParaRPr>
          </a:p>
          <a:p>
            <a:pPr marL="609600" indent="-609600" eaLnBrk="1" hangingPunct="1">
              <a:lnSpc>
                <a:spcPct val="90000"/>
              </a:lnSpc>
              <a:buClr>
                <a:schemeClr val="tx2">
                  <a:lumMod val="75000"/>
                </a:schemeClr>
              </a:buClr>
              <a:buFontTx/>
              <a:buAutoNum type="arabicParenR"/>
              <a:defRPr/>
            </a:pPr>
            <a:endParaRPr lang="es-ES" sz="1600" dirty="0">
              <a:solidFill>
                <a:schemeClr val="accent1">
                  <a:lumMod val="75000"/>
                </a:schemeClr>
              </a:solidFill>
              <a:latin typeface="Arial" charset="0"/>
            </a:endParaRPr>
          </a:p>
          <a:p>
            <a:pPr marL="609600" indent="-609600" eaLnBrk="1" hangingPunct="1">
              <a:lnSpc>
                <a:spcPct val="90000"/>
              </a:lnSpc>
              <a:buClr>
                <a:schemeClr val="tx2">
                  <a:lumMod val="75000"/>
                </a:schemeClr>
              </a:buClr>
              <a:buFontTx/>
              <a:buAutoNum type="arabicParenR"/>
              <a:defRPr/>
            </a:pPr>
            <a:endParaRPr lang="es-ES" sz="1600" dirty="0">
              <a:solidFill>
                <a:schemeClr val="accent1">
                  <a:lumMod val="75000"/>
                </a:schemeClr>
              </a:solidFill>
              <a:latin typeface="Arial" charset="0"/>
            </a:endParaRPr>
          </a:p>
          <a:p>
            <a:pPr marL="609600" indent="-609600" eaLnBrk="1" hangingPunct="1">
              <a:lnSpc>
                <a:spcPct val="90000"/>
              </a:lnSpc>
              <a:buClr>
                <a:schemeClr val="tx2">
                  <a:lumMod val="75000"/>
                </a:schemeClr>
              </a:buClr>
              <a:buFontTx/>
              <a:buAutoNum type="arabicParenR"/>
              <a:defRPr/>
            </a:pPr>
            <a:endParaRPr lang="es-ES" sz="1600" dirty="0">
              <a:solidFill>
                <a:schemeClr val="accent1">
                  <a:lumMod val="75000"/>
                </a:schemeClr>
              </a:solidFill>
              <a:latin typeface="Arial" charset="0"/>
            </a:endParaRPr>
          </a:p>
          <a:p>
            <a:pPr marL="609600" indent="-609600" eaLnBrk="1" hangingPunct="1">
              <a:lnSpc>
                <a:spcPct val="90000"/>
              </a:lnSpc>
              <a:buClr>
                <a:schemeClr val="tx2">
                  <a:lumMod val="75000"/>
                </a:schemeClr>
              </a:buClr>
              <a:buFontTx/>
              <a:buNone/>
              <a:defRPr/>
            </a:pPr>
            <a:endParaRPr lang="es-ES" sz="1600" dirty="0">
              <a:solidFill>
                <a:schemeClr val="accent1">
                  <a:lumMod val="75000"/>
                </a:schemeClr>
              </a:solidFill>
              <a:latin typeface="Arial" charset="0"/>
            </a:endParaRPr>
          </a:p>
          <a:p>
            <a:pPr marL="990600" lvl="1" indent="-533400" eaLnBrk="1" hangingPunct="1">
              <a:lnSpc>
                <a:spcPct val="90000"/>
              </a:lnSpc>
              <a:buClr>
                <a:schemeClr val="tx2">
                  <a:lumMod val="75000"/>
                </a:schemeClr>
              </a:buClr>
              <a:defRPr/>
            </a:pPr>
            <a:endParaRPr lang="es-ES" sz="1400" dirty="0">
              <a:solidFill>
                <a:schemeClr val="accent1">
                  <a:lumMod val="75000"/>
                </a:schemeClr>
              </a:solidFill>
              <a:latin typeface="Arial" charset="0"/>
            </a:endParaRPr>
          </a:p>
        </p:txBody>
      </p:sp>
      <p:sp>
        <p:nvSpPr>
          <p:cNvPr id="28678" name="Rectangle 2"/>
          <p:cNvSpPr>
            <a:spLocks noChangeArrowheads="1"/>
          </p:cNvSpPr>
          <p:nvPr/>
        </p:nvSpPr>
        <p:spPr bwMode="auto">
          <a:xfrm>
            <a:off x="1643063" y="1694553"/>
            <a:ext cx="5857875" cy="500062"/>
          </a:xfrm>
          <a:prstGeom prst="rect">
            <a:avLst/>
          </a:prstGeom>
          <a:noFill/>
          <a:ln w="9525">
            <a:solidFill>
              <a:srgbClr val="3333CC"/>
            </a:solidFill>
            <a:miter lim="800000"/>
            <a:headEnd/>
            <a:tailEnd/>
          </a:ln>
        </p:spPr>
        <p:txBody>
          <a:bodyPr/>
          <a:lstStyle/>
          <a:p>
            <a:pPr algn="ctr"/>
            <a:r>
              <a:rPr lang="es-ES" sz="2300" b="1">
                <a:solidFill>
                  <a:schemeClr val="accent1">
                    <a:lumMod val="75000"/>
                  </a:schemeClr>
                </a:solidFill>
                <a:latin typeface="Calibri" pitchFamily="34" charset="0"/>
                <a:cs typeface="Arial" charset="0"/>
              </a:rPr>
              <a:t>Utilización del NIF (</a:t>
            </a:r>
            <a:r>
              <a:rPr lang="es-ES" sz="2300" b="1" dirty="0">
                <a:solidFill>
                  <a:schemeClr val="accent1">
                    <a:lumMod val="75000"/>
                  </a:schemeClr>
                </a:solidFill>
                <a:latin typeface="Calibri" pitchFamily="34" charset="0"/>
                <a:cs typeface="Arial" charset="0"/>
              </a:rPr>
              <a:t>27 y 28 del RGAT) </a:t>
            </a:r>
            <a:endParaRPr lang="es-ES" sz="2300" b="1" dirty="0">
              <a:solidFill>
                <a:schemeClr val="accent1">
                  <a:lumMod val="75000"/>
                </a:schemeClr>
              </a:solidFill>
              <a:latin typeface="Calibri" pitchFamily="34" charset="0"/>
            </a:endParaRPr>
          </a:p>
        </p:txBody>
      </p:sp>
      <p:sp>
        <p:nvSpPr>
          <p:cNvPr id="7" name="Rectangle 3"/>
          <p:cNvSpPr>
            <a:spLocks noChangeArrowheads="1"/>
          </p:cNvSpPr>
          <p:nvPr/>
        </p:nvSpPr>
        <p:spPr bwMode="auto">
          <a:xfrm>
            <a:off x="1583521" y="908720"/>
            <a:ext cx="5976958"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EL NÚMERO DE IDENTIFICACIÓN FISCAL: NIF</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1772816"/>
            <a:ext cx="8070850" cy="453650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r>
              <a:rPr lang="es-ES_tradnl" sz="1600" b="1" dirty="0">
                <a:solidFill>
                  <a:srgbClr val="000099"/>
                </a:solidFill>
                <a:latin typeface="Arial" charset="0"/>
              </a:rPr>
              <a:t> </a:t>
            </a:r>
            <a:endParaRPr lang="es-ES_tradnl" b="1" dirty="0">
              <a:solidFill>
                <a:srgbClr val="000099"/>
              </a:solidFill>
              <a:latin typeface="Garamond" pitchFamily="18" charset="0"/>
            </a:endParaRPr>
          </a:p>
          <a:p>
            <a:pPr algn="ctr">
              <a:tabLst>
                <a:tab pos="4572000" algn="l"/>
                <a:tab pos="4667250" algn="l"/>
              </a:tabLst>
              <a:defRPr/>
            </a:pPr>
            <a:endParaRPr lang="es-ES_tradnl" sz="100" b="1" dirty="0">
              <a:solidFill>
                <a:srgbClr val="000099"/>
              </a:solidFill>
              <a:latin typeface="Arial" charset="0"/>
            </a:endParaRPr>
          </a:p>
        </p:txBody>
      </p:sp>
      <p:graphicFrame>
        <p:nvGraphicFramePr>
          <p:cNvPr id="6" name="5 Marcador de contenido"/>
          <p:cNvGraphicFramePr>
            <a:graphicFrameLocks noGrp="1"/>
          </p:cNvGraphicFramePr>
          <p:nvPr>
            <p:ph idx="1"/>
          </p:nvPr>
        </p:nvGraphicFramePr>
        <p:xfrm>
          <a:off x="611560" y="1916832"/>
          <a:ext cx="782955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3"/>
          <p:cNvSpPr>
            <a:spLocks noChangeArrowheads="1"/>
          </p:cNvSpPr>
          <p:nvPr/>
        </p:nvSpPr>
        <p:spPr bwMode="auto">
          <a:xfrm>
            <a:off x="539750" y="951111"/>
            <a:ext cx="8064500"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Arial" pitchFamily="34" charset="0"/>
              </a:rPr>
              <a:t>GESTIÓN DEL CENSO DE OBLIGADOS TRIBUTARIOS</a:t>
            </a:r>
            <a:endParaRPr lang="es-ES_tradnl" b="1" dirty="0">
              <a:ln w="1905"/>
              <a:solidFill>
                <a:schemeClr val="accent1">
                  <a:lumMod val="75000"/>
                </a:schemeClr>
              </a:solidFill>
              <a:effectLst>
                <a:innerShdw blurRad="69850" dist="43180" dir="5400000">
                  <a:srgbClr val="000000">
                    <a:alpha val="65000"/>
                  </a:srgbClr>
                </a:innerShdw>
              </a:effectLst>
              <a:latin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Box 3"/>
          <p:cNvSpPr txBox="1">
            <a:spLocks noChangeArrowheads="1"/>
          </p:cNvSpPr>
          <p:nvPr/>
        </p:nvSpPr>
        <p:spPr bwMode="auto">
          <a:xfrm>
            <a:off x="533400" y="1865319"/>
            <a:ext cx="8070850" cy="4371993"/>
          </a:xfrm>
          <a:prstGeom prst="rect">
            <a:avLst/>
          </a:prstGeom>
          <a:solidFill>
            <a:schemeClr val="accent1">
              <a:lumMod val="20000"/>
              <a:lumOff val="80000"/>
            </a:schemeClr>
          </a:solidFill>
          <a:ln>
            <a:solidFill>
              <a:schemeClr val="accent1">
                <a:lumMod val="75000"/>
              </a:schemeClr>
            </a:solidFill>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endParaRPr lang="es-ES_tradnl" sz="1400" b="1" dirty="0">
              <a:solidFill>
                <a:srgbClr val="000099"/>
              </a:solidFill>
              <a:latin typeface="Arial" charset="0"/>
            </a:endParaRPr>
          </a:p>
          <a:p>
            <a:pPr>
              <a:tabLst>
                <a:tab pos="4572000" algn="l"/>
                <a:tab pos="4667250" algn="l"/>
              </a:tabLst>
              <a:defRPr/>
            </a:pPr>
            <a:r>
              <a:rPr lang="es-ES_tradnl" sz="1600" b="1" dirty="0">
                <a:solidFill>
                  <a:srgbClr val="000099"/>
                </a:solidFill>
                <a:latin typeface="Arial" charset="0"/>
              </a:rPr>
              <a:t> </a:t>
            </a:r>
            <a:endParaRPr lang="es-ES_tradnl" b="1" dirty="0">
              <a:solidFill>
                <a:srgbClr val="000099"/>
              </a:solidFill>
              <a:latin typeface="Garamond" pitchFamily="18" charset="0"/>
            </a:endParaRPr>
          </a:p>
          <a:p>
            <a:pPr algn="ctr">
              <a:tabLst>
                <a:tab pos="4572000" algn="l"/>
                <a:tab pos="4667250" algn="l"/>
              </a:tabLst>
              <a:defRPr/>
            </a:pPr>
            <a:endParaRPr lang="es-ES_tradnl" sz="100" b="1" dirty="0">
              <a:solidFill>
                <a:srgbClr val="000099"/>
              </a:solidFill>
              <a:latin typeface="Arial" charset="0"/>
            </a:endParaRPr>
          </a:p>
        </p:txBody>
      </p:sp>
      <p:sp>
        <p:nvSpPr>
          <p:cNvPr id="46085" name="AutoShape 8"/>
          <p:cNvSpPr>
            <a:spLocks noChangeArrowheads="1"/>
          </p:cNvSpPr>
          <p:nvPr/>
        </p:nvSpPr>
        <p:spPr bwMode="auto">
          <a:xfrm>
            <a:off x="785813" y="2598744"/>
            <a:ext cx="2819400" cy="1066800"/>
          </a:xfrm>
          <a:prstGeom prst="roundRect">
            <a:avLst>
              <a:gd name="adj" fmla="val 16667"/>
            </a:avLst>
          </a:prstGeom>
          <a:noFill/>
          <a:ln w="63500">
            <a:solidFill>
              <a:schemeClr val="accent1">
                <a:lumMod val="75000"/>
              </a:schemeClr>
            </a:solidFill>
            <a:round/>
            <a:headEnd/>
            <a:tailEnd/>
          </a:ln>
        </p:spPr>
        <p:txBody>
          <a:bodyPr wrap="none" anchor="ctr"/>
          <a:lstStyle/>
          <a:p>
            <a:endParaRPr lang="es-ES">
              <a:solidFill>
                <a:schemeClr val="accent1">
                  <a:lumMod val="75000"/>
                </a:schemeClr>
              </a:solidFill>
              <a:latin typeface="Arial" pitchFamily="34" charset="0"/>
            </a:endParaRPr>
          </a:p>
        </p:txBody>
      </p:sp>
      <p:sp>
        <p:nvSpPr>
          <p:cNvPr id="46086" name="Text Box 9"/>
          <p:cNvSpPr txBox="1">
            <a:spLocks noChangeArrowheads="1"/>
          </p:cNvSpPr>
          <p:nvPr/>
        </p:nvSpPr>
        <p:spPr bwMode="auto">
          <a:xfrm>
            <a:off x="747713" y="2903544"/>
            <a:ext cx="2895600" cy="461963"/>
          </a:xfrm>
          <a:prstGeom prst="rect">
            <a:avLst/>
          </a:prstGeom>
          <a:noFill/>
          <a:ln w="12700">
            <a:noFill/>
            <a:miter lim="800000"/>
            <a:headEnd/>
            <a:tailEnd/>
          </a:ln>
        </p:spPr>
        <p:txBody>
          <a:bodyPr>
            <a:spAutoFit/>
          </a:bodyPr>
          <a:lstStyle/>
          <a:p>
            <a:pPr algn="ctr">
              <a:spcBef>
                <a:spcPct val="50000"/>
              </a:spcBef>
            </a:pPr>
            <a:r>
              <a:rPr lang="es-ES" dirty="0">
                <a:solidFill>
                  <a:schemeClr val="accent1">
                    <a:lumMod val="75000"/>
                  </a:schemeClr>
                </a:solidFill>
                <a:latin typeface="Calibri" pitchFamily="34" charset="0"/>
              </a:rPr>
              <a:t>Personas Físicas</a:t>
            </a:r>
          </a:p>
        </p:txBody>
      </p:sp>
      <p:sp>
        <p:nvSpPr>
          <p:cNvPr id="46087" name="AutoShape 10"/>
          <p:cNvSpPr>
            <a:spLocks noChangeArrowheads="1"/>
          </p:cNvSpPr>
          <p:nvPr/>
        </p:nvSpPr>
        <p:spPr bwMode="auto">
          <a:xfrm>
            <a:off x="785813" y="4503744"/>
            <a:ext cx="2819400" cy="1066800"/>
          </a:xfrm>
          <a:prstGeom prst="roundRect">
            <a:avLst>
              <a:gd name="adj" fmla="val 16667"/>
            </a:avLst>
          </a:prstGeom>
          <a:noFill/>
          <a:ln w="63500">
            <a:solidFill>
              <a:schemeClr val="accent1">
                <a:lumMod val="75000"/>
              </a:schemeClr>
            </a:solidFill>
            <a:round/>
            <a:headEnd/>
            <a:tailEnd/>
          </a:ln>
        </p:spPr>
        <p:txBody>
          <a:bodyPr wrap="none" anchor="ctr"/>
          <a:lstStyle/>
          <a:p>
            <a:endParaRPr lang="es-ES">
              <a:solidFill>
                <a:schemeClr val="accent1">
                  <a:lumMod val="75000"/>
                </a:schemeClr>
              </a:solidFill>
              <a:latin typeface="Arial" pitchFamily="34" charset="0"/>
            </a:endParaRPr>
          </a:p>
        </p:txBody>
      </p:sp>
      <p:sp>
        <p:nvSpPr>
          <p:cNvPr id="46088" name="Text Box 11"/>
          <p:cNvSpPr txBox="1">
            <a:spLocks noChangeArrowheads="1"/>
          </p:cNvSpPr>
          <p:nvPr/>
        </p:nvSpPr>
        <p:spPr bwMode="auto">
          <a:xfrm>
            <a:off x="676275" y="4808544"/>
            <a:ext cx="2895600" cy="461963"/>
          </a:xfrm>
          <a:prstGeom prst="rect">
            <a:avLst/>
          </a:prstGeom>
          <a:noFill/>
          <a:ln w="12700">
            <a:noFill/>
            <a:miter lim="800000"/>
            <a:headEnd/>
            <a:tailEnd/>
          </a:ln>
        </p:spPr>
        <p:txBody>
          <a:bodyPr>
            <a:spAutoFit/>
          </a:bodyPr>
          <a:lstStyle/>
          <a:p>
            <a:pPr algn="ctr">
              <a:spcBef>
                <a:spcPct val="50000"/>
              </a:spcBef>
            </a:pPr>
            <a:r>
              <a:rPr lang="es-ES" dirty="0">
                <a:solidFill>
                  <a:schemeClr val="accent1">
                    <a:lumMod val="75000"/>
                  </a:schemeClr>
                </a:solidFill>
                <a:latin typeface="Calibri" pitchFamily="34" charset="0"/>
              </a:rPr>
              <a:t>Obligados  CEPR</a:t>
            </a:r>
          </a:p>
        </p:txBody>
      </p:sp>
      <p:sp>
        <p:nvSpPr>
          <p:cNvPr id="46089" name="Text Box 13"/>
          <p:cNvSpPr txBox="1">
            <a:spLocks noChangeArrowheads="1"/>
          </p:cNvSpPr>
          <p:nvPr/>
        </p:nvSpPr>
        <p:spPr bwMode="auto">
          <a:xfrm>
            <a:off x="1785938" y="1463682"/>
            <a:ext cx="5572125" cy="433068"/>
          </a:xfrm>
          <a:prstGeom prst="rect">
            <a:avLst/>
          </a:prstGeom>
          <a:noFill/>
          <a:ln w="63500">
            <a:noFill/>
            <a:miter lim="800000"/>
            <a:headEnd/>
            <a:tailEnd type="none" w="med" len="lg"/>
          </a:ln>
        </p:spPr>
        <p:txBody>
          <a:bodyPr lIns="90000" tIns="46800" rIns="90000" bIns="46800">
            <a:spAutoFit/>
          </a:bodyPr>
          <a:lstStyle/>
          <a:p>
            <a:pPr algn="ctr">
              <a:spcBef>
                <a:spcPct val="50000"/>
              </a:spcBef>
            </a:pPr>
            <a:r>
              <a:rPr lang="es-ES" sz="2200" b="1" i="1">
                <a:solidFill>
                  <a:schemeClr val="accent1">
                    <a:lumMod val="75000"/>
                  </a:schemeClr>
                </a:solidFill>
                <a:latin typeface="Calibri" pitchFamily="34" charset="0"/>
              </a:rPr>
              <a:t>Vías de mantenimiento de los datos</a:t>
            </a:r>
            <a:endParaRPr lang="es-ES" sz="2200" b="1" i="1" dirty="0">
              <a:solidFill>
                <a:schemeClr val="accent1">
                  <a:lumMod val="75000"/>
                </a:schemeClr>
              </a:solidFill>
              <a:latin typeface="Calibri" pitchFamily="34" charset="0"/>
            </a:endParaRPr>
          </a:p>
        </p:txBody>
      </p:sp>
      <p:sp>
        <p:nvSpPr>
          <p:cNvPr id="46090" name="Text Box 15"/>
          <p:cNvSpPr txBox="1">
            <a:spLocks noChangeArrowheads="1"/>
          </p:cNvSpPr>
          <p:nvPr/>
        </p:nvSpPr>
        <p:spPr bwMode="auto">
          <a:xfrm>
            <a:off x="4071938" y="2225383"/>
            <a:ext cx="4246562" cy="1785104"/>
          </a:xfrm>
          <a:prstGeom prst="rect">
            <a:avLst/>
          </a:prstGeom>
          <a:noFill/>
          <a:ln w="63500">
            <a:noFill/>
            <a:miter lim="800000"/>
            <a:headEnd/>
            <a:tailEnd type="none" w="med" len="lg"/>
          </a:ln>
        </p:spPr>
        <p:txBody>
          <a:bodyPr wrap="square">
            <a:spAutoFit/>
          </a:bodyPr>
          <a:lstStyle/>
          <a:p>
            <a:pPr>
              <a:spcBef>
                <a:spcPts val="600"/>
              </a:spcBef>
            </a:pPr>
            <a:r>
              <a:rPr lang="es-ES" sz="1900" b="1" dirty="0">
                <a:solidFill>
                  <a:schemeClr val="accent1">
                    <a:lumMod val="75000"/>
                  </a:schemeClr>
                </a:solidFill>
                <a:latin typeface="Calibri" pitchFamily="34" charset="0"/>
              </a:rPr>
              <a:t>Declaración Renta</a:t>
            </a:r>
          </a:p>
          <a:p>
            <a:pPr>
              <a:spcBef>
                <a:spcPts val="600"/>
              </a:spcBef>
            </a:pPr>
            <a:r>
              <a:rPr lang="es-ES" sz="1900" b="1" dirty="0">
                <a:solidFill>
                  <a:schemeClr val="accent2">
                    <a:lumMod val="75000"/>
                  </a:schemeClr>
                </a:solidFill>
                <a:latin typeface="Calibri" pitchFamily="34" charset="0"/>
              </a:rPr>
              <a:t>Modelo 030 </a:t>
            </a:r>
          </a:p>
          <a:p>
            <a:pPr>
              <a:spcBef>
                <a:spcPts val="600"/>
              </a:spcBef>
            </a:pPr>
            <a:r>
              <a:rPr lang="es-ES" sz="1900" b="1" dirty="0">
                <a:solidFill>
                  <a:schemeClr val="accent1">
                    <a:lumMod val="75000"/>
                  </a:schemeClr>
                </a:solidFill>
                <a:latin typeface="Calibri" pitchFamily="34" charset="0"/>
              </a:rPr>
              <a:t>Control censal/ No identificados</a:t>
            </a:r>
          </a:p>
          <a:p>
            <a:pPr>
              <a:spcBef>
                <a:spcPts val="600"/>
              </a:spcBef>
            </a:pPr>
            <a:r>
              <a:rPr lang="es-ES" sz="1900" b="1" dirty="0">
                <a:solidFill>
                  <a:schemeClr val="accent1">
                    <a:lumMod val="75000"/>
                  </a:schemeClr>
                </a:solidFill>
                <a:latin typeface="Calibri" pitchFamily="34" charset="0"/>
              </a:rPr>
              <a:t>Colaboración social y Suministro de información (Ministerio de Interior, INE)</a:t>
            </a:r>
          </a:p>
        </p:txBody>
      </p:sp>
      <p:sp>
        <p:nvSpPr>
          <p:cNvPr id="46091" name="AutoShape 16"/>
          <p:cNvSpPr>
            <a:spLocks/>
          </p:cNvSpPr>
          <p:nvPr/>
        </p:nvSpPr>
        <p:spPr bwMode="auto">
          <a:xfrm>
            <a:off x="3714750" y="2165357"/>
            <a:ext cx="371475" cy="1928812"/>
          </a:xfrm>
          <a:prstGeom prst="leftBrace">
            <a:avLst>
              <a:gd name="adj1" fmla="val 41659"/>
              <a:gd name="adj2" fmla="val 50000"/>
            </a:avLst>
          </a:prstGeom>
          <a:noFill/>
          <a:ln w="63500">
            <a:solidFill>
              <a:schemeClr val="accent1">
                <a:lumMod val="75000"/>
              </a:schemeClr>
            </a:solidFill>
            <a:round/>
            <a:headEnd/>
            <a:tailEnd type="none" w="med" len="lg"/>
          </a:ln>
        </p:spPr>
        <p:txBody>
          <a:bodyPr wrap="none" lIns="90000" tIns="46800" rIns="90000" bIns="46800" anchor="ctr"/>
          <a:lstStyle/>
          <a:p>
            <a:endParaRPr lang="es-ES" sz="2000">
              <a:solidFill>
                <a:srgbClr val="000099"/>
              </a:solidFill>
              <a:latin typeface="Arial" pitchFamily="34" charset="0"/>
            </a:endParaRPr>
          </a:p>
        </p:txBody>
      </p:sp>
      <p:sp>
        <p:nvSpPr>
          <p:cNvPr id="46092" name="Text Box 18"/>
          <p:cNvSpPr txBox="1">
            <a:spLocks noChangeArrowheads="1"/>
          </p:cNvSpPr>
          <p:nvPr/>
        </p:nvSpPr>
        <p:spPr bwMode="auto">
          <a:xfrm>
            <a:off x="4071938" y="4509120"/>
            <a:ext cx="4246562" cy="2092881"/>
          </a:xfrm>
          <a:prstGeom prst="rect">
            <a:avLst/>
          </a:prstGeom>
          <a:noFill/>
          <a:ln w="63500">
            <a:noFill/>
            <a:miter lim="800000"/>
            <a:headEnd/>
            <a:tailEnd type="none" w="med" len="lg"/>
          </a:ln>
        </p:spPr>
        <p:txBody>
          <a:bodyPr wrap="square">
            <a:spAutoFit/>
          </a:bodyPr>
          <a:lstStyle/>
          <a:p>
            <a:pPr>
              <a:spcBef>
                <a:spcPts val="600"/>
              </a:spcBef>
            </a:pPr>
            <a:r>
              <a:rPr lang="es-ES" sz="1900" b="1" dirty="0">
                <a:solidFill>
                  <a:schemeClr val="accent2">
                    <a:lumMod val="75000"/>
                  </a:schemeClr>
                </a:solidFill>
                <a:latin typeface="Calibri" pitchFamily="34" charset="0"/>
              </a:rPr>
              <a:t>Declaración censal (M036 y 037)</a:t>
            </a:r>
          </a:p>
          <a:p>
            <a:pPr>
              <a:spcBef>
                <a:spcPts val="600"/>
              </a:spcBef>
            </a:pPr>
            <a:r>
              <a:rPr lang="es-ES" sz="1900" b="1" dirty="0">
                <a:solidFill>
                  <a:schemeClr val="accent1">
                    <a:lumMod val="75000"/>
                  </a:schemeClr>
                </a:solidFill>
                <a:latin typeface="Calibri" pitchFamily="34" charset="0"/>
              </a:rPr>
              <a:t>Colaboración social  e suministro información </a:t>
            </a:r>
          </a:p>
          <a:p>
            <a:pPr>
              <a:spcBef>
                <a:spcPts val="600"/>
              </a:spcBef>
            </a:pPr>
            <a:r>
              <a:rPr lang="es-ES" sz="1900" b="1" dirty="0">
                <a:solidFill>
                  <a:schemeClr val="accent1">
                    <a:lumMod val="75000"/>
                  </a:schemeClr>
                </a:solidFill>
                <a:latin typeface="Calibri" pitchFamily="34" charset="0"/>
              </a:rPr>
              <a:t>Comprobación y rectificación censal/ Visitas </a:t>
            </a:r>
          </a:p>
          <a:p>
            <a:pPr>
              <a:spcBef>
                <a:spcPts val="600"/>
              </a:spcBef>
            </a:pPr>
            <a:endParaRPr lang="es-ES" sz="2000" b="1" dirty="0">
              <a:solidFill>
                <a:srgbClr val="000099"/>
              </a:solidFill>
              <a:latin typeface="Arial" pitchFamily="34" charset="0"/>
            </a:endParaRPr>
          </a:p>
        </p:txBody>
      </p:sp>
      <p:sp>
        <p:nvSpPr>
          <p:cNvPr id="21" name="Rectangle 3"/>
          <p:cNvSpPr>
            <a:spLocks noChangeArrowheads="1"/>
          </p:cNvSpPr>
          <p:nvPr/>
        </p:nvSpPr>
        <p:spPr bwMode="auto">
          <a:xfrm>
            <a:off x="1285852" y="808024"/>
            <a:ext cx="6500858" cy="492443"/>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2600" b="1">
                <a:ln w="1905"/>
                <a:solidFill>
                  <a:schemeClr val="accent1">
                    <a:lumMod val="75000"/>
                  </a:schemeClr>
                </a:solidFill>
                <a:effectLst>
                  <a:innerShdw blurRad="69850" dist="43180" dir="5400000">
                    <a:srgbClr val="000000">
                      <a:alpha val="65000"/>
                    </a:srgbClr>
                  </a:innerShdw>
                </a:effectLst>
                <a:latin typeface="Calibri" pitchFamily="34" charset="0"/>
              </a:rPr>
              <a:t>MANTENIMIENTO DEL CENSO DE OBLIGADOS</a:t>
            </a:r>
            <a:endParaRPr lang="es-ES_tradnl" sz="2600"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
        <p:nvSpPr>
          <p:cNvPr id="46094" name="AutoShape 16"/>
          <p:cNvSpPr>
            <a:spLocks/>
          </p:cNvSpPr>
          <p:nvPr/>
        </p:nvSpPr>
        <p:spPr bwMode="auto">
          <a:xfrm>
            <a:off x="3707904" y="4437112"/>
            <a:ext cx="371475" cy="1656184"/>
          </a:xfrm>
          <a:prstGeom prst="leftBrace">
            <a:avLst>
              <a:gd name="adj1" fmla="val 41675"/>
              <a:gd name="adj2" fmla="val 50000"/>
            </a:avLst>
          </a:prstGeom>
          <a:noFill/>
          <a:ln w="63500">
            <a:solidFill>
              <a:schemeClr val="accent1">
                <a:lumMod val="75000"/>
              </a:schemeClr>
            </a:solidFill>
            <a:round/>
            <a:headEnd/>
            <a:tailEnd type="none" w="med" len="lg"/>
          </a:ln>
        </p:spPr>
        <p:txBody>
          <a:bodyPr wrap="none" lIns="90000" tIns="46800" rIns="90000" bIns="46800" anchor="ctr"/>
          <a:lstStyle/>
          <a:p>
            <a:endParaRPr lang="es-ES" sz="2000">
              <a:solidFill>
                <a:srgbClr val="000099"/>
              </a:solidFill>
              <a:latin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33400" y="2448248"/>
            <a:ext cx="8070850" cy="342902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r>
              <a:rPr lang="es-ES_tradnl" sz="1600" b="1" dirty="0">
                <a:solidFill>
                  <a:schemeClr val="accent1">
                    <a:lumMod val="75000"/>
                  </a:schemeClr>
                </a:solidFill>
                <a:latin typeface="Arial" charset="0"/>
              </a:rPr>
              <a:t> </a:t>
            </a:r>
            <a:endParaRPr lang="es-ES_tradnl" b="1" dirty="0">
              <a:solidFill>
                <a:schemeClr val="accent1">
                  <a:lumMod val="75000"/>
                </a:schemeClr>
              </a:solidFill>
              <a:latin typeface="Garamond" pitchFamily="18" charset="0"/>
            </a:endParaRPr>
          </a:p>
          <a:p>
            <a:pPr algn="ctr">
              <a:tabLst>
                <a:tab pos="4572000" algn="l"/>
                <a:tab pos="4667250" algn="l"/>
              </a:tabLst>
              <a:defRPr/>
            </a:pPr>
            <a:endParaRPr lang="es-ES_tradnl" sz="100" b="1" dirty="0">
              <a:solidFill>
                <a:schemeClr val="accent1">
                  <a:lumMod val="75000"/>
                </a:schemeClr>
              </a:solidFill>
              <a:latin typeface="Arial" charset="0"/>
            </a:endParaRPr>
          </a:p>
        </p:txBody>
      </p:sp>
      <p:sp>
        <p:nvSpPr>
          <p:cNvPr id="37893" name="2 Rectángulo"/>
          <p:cNvSpPr>
            <a:spLocks noChangeArrowheads="1"/>
          </p:cNvSpPr>
          <p:nvPr/>
        </p:nvSpPr>
        <p:spPr bwMode="auto">
          <a:xfrm>
            <a:off x="714375" y="2876876"/>
            <a:ext cx="7715250" cy="2308324"/>
          </a:xfrm>
          <a:prstGeom prst="rect">
            <a:avLst/>
          </a:prstGeom>
          <a:noFill/>
          <a:ln w="9525">
            <a:noFill/>
            <a:miter lim="800000"/>
            <a:headEnd/>
            <a:tailEnd/>
          </a:ln>
        </p:spPr>
        <p:txBody>
          <a:bodyPr wrap="square">
            <a:spAutoFit/>
          </a:bodyPr>
          <a:lstStyle/>
          <a:p>
            <a:pPr algn="just" eaLnBrk="0" hangingPunct="0"/>
            <a:r>
              <a:rPr lang="es-ES" dirty="0">
                <a:solidFill>
                  <a:schemeClr val="accent1">
                    <a:lumMod val="75000"/>
                  </a:schemeClr>
                </a:solidFill>
                <a:latin typeface="Calibri" pitchFamily="34" charset="0"/>
                <a:ea typeface="Calibri" pitchFamily="34" charset="0"/>
              </a:rPr>
              <a:t>El </a:t>
            </a:r>
            <a:r>
              <a:rPr lang="es-ES" b="1" u="sng" dirty="0">
                <a:solidFill>
                  <a:schemeClr val="accent1">
                    <a:lumMod val="75000"/>
                  </a:schemeClr>
                </a:solidFill>
                <a:latin typeface="Calibri" pitchFamily="34" charset="0"/>
                <a:ea typeface="Calibri" pitchFamily="34" charset="0"/>
              </a:rPr>
              <a:t>modelo 030</a:t>
            </a:r>
            <a:r>
              <a:rPr lang="es-ES" dirty="0">
                <a:solidFill>
                  <a:schemeClr val="accent1">
                    <a:lumMod val="75000"/>
                  </a:schemeClr>
                </a:solidFill>
                <a:latin typeface="Calibri" pitchFamily="34" charset="0"/>
                <a:ea typeface="Calibri" pitchFamily="34" charset="0"/>
              </a:rPr>
              <a:t> de declaración censal de alta en el Censo de Obligados Tributarios, cambio de domicilio o variación de datos personales será presentado por </a:t>
            </a:r>
            <a:r>
              <a:rPr lang="es-ES" b="1" dirty="0">
                <a:solidFill>
                  <a:schemeClr val="accent1">
                    <a:lumMod val="75000"/>
                  </a:schemeClr>
                </a:solidFill>
                <a:latin typeface="Calibri" pitchFamily="34" charset="0"/>
                <a:ea typeface="Calibri" pitchFamily="34" charset="0"/>
              </a:rPr>
              <a:t>personas físicas</a:t>
            </a:r>
            <a:r>
              <a:rPr lang="es-ES" dirty="0">
                <a:solidFill>
                  <a:schemeClr val="accent1">
                    <a:lumMod val="75000"/>
                  </a:schemeClr>
                </a:solidFill>
                <a:latin typeface="Calibri" pitchFamily="34" charset="0"/>
                <a:ea typeface="Calibri" pitchFamily="34" charset="0"/>
              </a:rPr>
              <a:t> que no desarrollen actividades empresariales o profesionales y no satisfagan rendimientos sujetos a retención o ingreso a cuenta </a:t>
            </a:r>
          </a:p>
        </p:txBody>
      </p:sp>
      <p:sp>
        <p:nvSpPr>
          <p:cNvPr id="4" name="2 Título"/>
          <p:cNvSpPr txBox="1">
            <a:spLocks/>
          </p:cNvSpPr>
          <p:nvPr/>
        </p:nvSpPr>
        <p:spPr>
          <a:xfrm>
            <a:off x="685800" y="1790526"/>
            <a:ext cx="7772400" cy="414338"/>
          </a:xfrm>
          <a:prstGeom prst="rect">
            <a:avLst/>
          </a:prstGeom>
        </p:spPr>
        <p:txBody>
          <a:bodyPr/>
          <a:lstStyle/>
          <a:p>
            <a:pPr fontAlgn="auto">
              <a:spcAft>
                <a:spcPts val="0"/>
              </a:spcAft>
              <a:defRPr/>
            </a:pPr>
            <a:r>
              <a:rPr lang="es-ES" b="1" kern="0" dirty="0">
                <a:solidFill>
                  <a:schemeClr val="accent1">
                    <a:lumMod val="75000"/>
                  </a:schemeClr>
                </a:solidFill>
                <a:latin typeface="Arial" pitchFamily="34" charset="0"/>
                <a:ea typeface="+mj-ea"/>
              </a:rPr>
              <a:t>¿Quién debe utilizarlo?</a:t>
            </a:r>
          </a:p>
        </p:txBody>
      </p:sp>
      <p:sp>
        <p:nvSpPr>
          <p:cNvPr id="5" name="Rectangle 3"/>
          <p:cNvSpPr>
            <a:spLocks noChangeArrowheads="1"/>
          </p:cNvSpPr>
          <p:nvPr/>
        </p:nvSpPr>
        <p:spPr bwMode="auto">
          <a:xfrm>
            <a:off x="1428728" y="876612"/>
            <a:ext cx="6286544" cy="52322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2800" b="1">
                <a:ln w="1905"/>
                <a:solidFill>
                  <a:schemeClr val="accent1">
                    <a:lumMod val="75000"/>
                  </a:schemeClr>
                </a:solidFill>
                <a:effectLst>
                  <a:innerShdw blurRad="69850" dist="43180" dir="5400000">
                    <a:srgbClr val="000000">
                      <a:alpha val="65000"/>
                    </a:srgbClr>
                  </a:innerShdw>
                </a:effectLst>
                <a:latin typeface="Arial" pitchFamily="34" charset="0"/>
              </a:rPr>
              <a:t>MODELO 030</a:t>
            </a:r>
            <a:endParaRPr lang="es-ES_tradnl" sz="2800" b="1" dirty="0">
              <a:ln w="1905"/>
              <a:solidFill>
                <a:schemeClr val="accent1">
                  <a:lumMod val="75000"/>
                </a:schemeClr>
              </a:solidFill>
              <a:effectLst>
                <a:innerShdw blurRad="69850" dist="43180" dir="5400000">
                  <a:srgbClr val="000000">
                    <a:alpha val="65000"/>
                  </a:srgbClr>
                </a:innerShdw>
              </a:effectLst>
              <a:latin typeface="Arial" pitchFamily="34" charset="0"/>
            </a:endParaRPr>
          </a:p>
        </p:txBody>
      </p:sp>
      <p:graphicFrame>
        <p:nvGraphicFramePr>
          <p:cNvPr id="37896" name="Object 8">
            <a:hlinkClick r:id="rId3" action="ppaction://hlinkfile"/>
          </p:cNvPr>
          <p:cNvGraphicFramePr>
            <a:graphicFrameLocks noChangeAspect="1"/>
          </p:cNvGraphicFramePr>
          <p:nvPr/>
        </p:nvGraphicFramePr>
        <p:xfrm>
          <a:off x="5286380" y="1733868"/>
          <a:ext cx="914400" cy="771525"/>
        </p:xfrm>
        <a:graphic>
          <a:graphicData uri="http://schemas.openxmlformats.org/presentationml/2006/ole">
            <mc:AlternateContent xmlns:mc="http://schemas.openxmlformats.org/markup-compatibility/2006">
              <mc:Choice xmlns:v="urn:schemas-microsoft-com:vml" Requires="v">
                <p:oleObj spid="_x0000_s2051" name="Acrobat Document" showAsIcon="1" r:id="rId4" imgW="914400" imgH="771480" progId="AcroExch.Document.7">
                  <p:embed/>
                </p:oleObj>
              </mc:Choice>
              <mc:Fallback>
                <p:oleObj name="Acrobat Document" showAsIcon="1" r:id="rId4" imgW="914400" imgH="771480"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0" y="1733868"/>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33400" y="2420888"/>
            <a:ext cx="8070850" cy="3312368"/>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r>
              <a:rPr lang="es-ES_tradnl" sz="1600" b="1" dirty="0">
                <a:solidFill>
                  <a:schemeClr val="accent1">
                    <a:lumMod val="75000"/>
                  </a:schemeClr>
                </a:solidFill>
                <a:latin typeface="Arial" charset="0"/>
              </a:rPr>
              <a:t> </a:t>
            </a:r>
            <a:endParaRPr lang="es-ES_tradnl" b="1" dirty="0">
              <a:solidFill>
                <a:schemeClr val="accent1">
                  <a:lumMod val="75000"/>
                </a:schemeClr>
              </a:solidFill>
              <a:latin typeface="Garamond" pitchFamily="18" charset="0"/>
            </a:endParaRPr>
          </a:p>
          <a:p>
            <a:pPr algn="ctr">
              <a:tabLst>
                <a:tab pos="4572000" algn="l"/>
                <a:tab pos="4667250" algn="l"/>
              </a:tabLst>
              <a:defRPr/>
            </a:pPr>
            <a:endParaRPr lang="es-ES_tradnl" sz="100" b="1" dirty="0">
              <a:solidFill>
                <a:schemeClr val="accent1">
                  <a:lumMod val="75000"/>
                </a:schemeClr>
              </a:solidFill>
              <a:latin typeface="Arial" charset="0"/>
            </a:endParaRPr>
          </a:p>
        </p:txBody>
      </p:sp>
      <p:sp>
        <p:nvSpPr>
          <p:cNvPr id="35842" name="Rectangle 1"/>
          <p:cNvSpPr>
            <a:spLocks noChangeArrowheads="1"/>
          </p:cNvSpPr>
          <p:nvPr/>
        </p:nvSpPr>
        <p:spPr bwMode="auto">
          <a:xfrm>
            <a:off x="642938" y="2093605"/>
            <a:ext cx="7858125" cy="3567643"/>
          </a:xfrm>
          <a:prstGeom prst="rect">
            <a:avLst/>
          </a:prstGeom>
          <a:noFill/>
          <a:ln w="9525">
            <a:noFill/>
            <a:miter lim="800000"/>
            <a:headEnd/>
            <a:tailEnd/>
          </a:ln>
        </p:spPr>
        <p:txBody>
          <a:bodyPr anchor="ctr">
            <a:spAutoFit/>
          </a:bodyPr>
          <a:lstStyle/>
          <a:p>
            <a:pPr eaLnBrk="0" hangingPunct="0">
              <a:defRPr/>
            </a:pPr>
            <a:endParaRPr lang="es-ES" sz="2000" dirty="0">
              <a:solidFill>
                <a:schemeClr val="accent1">
                  <a:lumMod val="75000"/>
                </a:schemeClr>
              </a:solidFill>
              <a:latin typeface="Arial" pitchFamily="34" charset="0"/>
            </a:endParaRPr>
          </a:p>
          <a:p>
            <a:pPr marL="268288" indent="-179388" eaLnBrk="0" hangingPunct="0">
              <a:spcBef>
                <a:spcPts val="700"/>
              </a:spcBef>
              <a:buFontTx/>
              <a:buChar char="•"/>
              <a:defRPr/>
            </a:pPr>
            <a:r>
              <a:rPr lang="es-ES" sz="2000" dirty="0">
                <a:solidFill>
                  <a:schemeClr val="accent1">
                    <a:lumMod val="75000"/>
                  </a:schemeClr>
                </a:solidFill>
                <a:latin typeface="Calibri" pitchFamily="34" charset="0"/>
              </a:rPr>
              <a:t>Por </a:t>
            </a:r>
            <a:r>
              <a:rPr lang="es-ES" sz="2000" b="1" dirty="0">
                <a:solidFill>
                  <a:schemeClr val="accent1">
                    <a:lumMod val="75000"/>
                  </a:schemeClr>
                </a:solidFill>
                <a:latin typeface="Calibri" pitchFamily="34" charset="0"/>
              </a:rPr>
              <a:t>internet</a:t>
            </a:r>
            <a:r>
              <a:rPr lang="es-ES" sz="2000" dirty="0">
                <a:solidFill>
                  <a:schemeClr val="accent1">
                    <a:lumMod val="75000"/>
                  </a:schemeClr>
                </a:solidFill>
                <a:latin typeface="Calibri" pitchFamily="34" charset="0"/>
              </a:rPr>
              <a:t> en </a:t>
            </a:r>
            <a:r>
              <a:rPr lang="es-ES" sz="2000" b="1" dirty="0">
                <a:solidFill>
                  <a:schemeClr val="accent1">
                    <a:lumMod val="75000"/>
                  </a:schemeClr>
                </a:solidFill>
                <a:latin typeface="Calibri" pitchFamily="34" charset="0"/>
                <a:hlinkClick r:id="rId3"/>
              </a:rPr>
              <a:t>www.agenciatributaria.es</a:t>
            </a:r>
            <a:r>
              <a:rPr lang="es-ES" sz="2000" b="1" dirty="0">
                <a:solidFill>
                  <a:schemeClr val="accent1">
                    <a:lumMod val="75000"/>
                  </a:schemeClr>
                </a:solidFill>
                <a:latin typeface="Calibri" pitchFamily="34" charset="0"/>
              </a:rPr>
              <a:t>, </a:t>
            </a:r>
            <a:r>
              <a:rPr lang="es-ES" sz="2000" dirty="0">
                <a:solidFill>
                  <a:schemeClr val="accent1">
                    <a:lumMod val="75000"/>
                  </a:schemeClr>
                </a:solidFill>
                <a:latin typeface="Calibri" pitchFamily="34" charset="0"/>
              </a:rPr>
              <a:t>en su sede electrónica </a:t>
            </a:r>
            <a:r>
              <a:rPr lang="es-ES" sz="2000" b="1" dirty="0">
                <a:solidFill>
                  <a:schemeClr val="accent1">
                    <a:lumMod val="75000"/>
                  </a:schemeClr>
                </a:solidFill>
                <a:latin typeface="Calibri" pitchFamily="34" charset="0"/>
                <a:hlinkClick r:id="rId4"/>
              </a:rPr>
              <a:t>www.agenciatributaria.gob.es</a:t>
            </a:r>
            <a:r>
              <a:rPr lang="es-ES" sz="2000" dirty="0">
                <a:solidFill>
                  <a:schemeClr val="accent1">
                    <a:lumMod val="75000"/>
                  </a:schemeClr>
                </a:solidFill>
                <a:latin typeface="Calibri" pitchFamily="34" charset="0"/>
              </a:rPr>
              <a:t>  Es necesario disponer de DNI electrónico o certificado electrónico o </a:t>
            </a:r>
            <a:r>
              <a:rPr lang="es-ES" sz="2000" dirty="0" err="1">
                <a:solidFill>
                  <a:schemeClr val="accent1">
                    <a:lumMod val="75000"/>
                  </a:schemeClr>
                </a:solidFill>
                <a:latin typeface="Calibri" pitchFamily="34" charset="0"/>
              </a:rPr>
              <a:t>Cl@ve</a:t>
            </a:r>
            <a:r>
              <a:rPr lang="es-ES" sz="2000" dirty="0">
                <a:solidFill>
                  <a:schemeClr val="accent1">
                    <a:lumMod val="75000"/>
                  </a:schemeClr>
                </a:solidFill>
                <a:latin typeface="Calibri" pitchFamily="34" charset="0"/>
              </a:rPr>
              <a:t> PIN.</a:t>
            </a:r>
          </a:p>
          <a:p>
            <a:pPr marL="268288" indent="-179388" eaLnBrk="0" hangingPunct="0">
              <a:spcBef>
                <a:spcPts val="1200"/>
              </a:spcBef>
              <a:buFontTx/>
              <a:buChar char="•"/>
              <a:defRPr/>
            </a:pPr>
            <a:r>
              <a:rPr lang="es-ES" sz="2000" dirty="0">
                <a:solidFill>
                  <a:schemeClr val="accent1">
                    <a:lumMod val="75000"/>
                  </a:schemeClr>
                </a:solidFill>
                <a:latin typeface="Calibri" pitchFamily="34" charset="0"/>
              </a:rPr>
              <a:t>La </a:t>
            </a:r>
            <a:r>
              <a:rPr lang="es-ES" sz="2000" b="1" dirty="0">
                <a:solidFill>
                  <a:schemeClr val="accent1">
                    <a:lumMod val="75000"/>
                  </a:schemeClr>
                </a:solidFill>
                <a:latin typeface="Calibri" pitchFamily="34" charset="0"/>
              </a:rPr>
              <a:t>presentación en impreso </a:t>
            </a:r>
            <a:r>
              <a:rPr lang="es-ES" sz="2000" dirty="0">
                <a:solidFill>
                  <a:schemeClr val="accent1">
                    <a:lumMod val="75000"/>
                  </a:schemeClr>
                </a:solidFill>
                <a:latin typeface="Calibri" pitchFamily="34" charset="0"/>
              </a:rPr>
              <a:t>se realizará personalmente en la Administración o Delegación de la Agencia Tributaria correspondiente al domicilio fiscal del titular domicilio fiscal o por correo postal enviado a las oficinas indicadas</a:t>
            </a:r>
          </a:p>
          <a:p>
            <a:pPr marL="268288" indent="-179388" eaLnBrk="0" hangingPunct="0">
              <a:spcBef>
                <a:spcPts val="1200"/>
              </a:spcBef>
              <a:buFontTx/>
              <a:buChar char="•"/>
              <a:defRPr/>
            </a:pPr>
            <a:r>
              <a:rPr lang="es-ES" sz="2000" dirty="0">
                <a:solidFill>
                  <a:schemeClr val="accent1">
                    <a:lumMod val="75000"/>
                  </a:schemeClr>
                </a:solidFill>
                <a:latin typeface="Calibri" pitchFamily="34" charset="0"/>
              </a:rPr>
              <a:t> </a:t>
            </a:r>
            <a:r>
              <a:rPr lang="es-ES" sz="2000" b="1" dirty="0">
                <a:solidFill>
                  <a:schemeClr val="accent1">
                    <a:lumMod val="75000"/>
                  </a:schemeClr>
                </a:solidFill>
                <a:latin typeface="Calibri" pitchFamily="34" charset="0"/>
              </a:rPr>
              <a:t>Vía telefónica</a:t>
            </a:r>
            <a:r>
              <a:rPr lang="es-ES" sz="2000" dirty="0">
                <a:solidFill>
                  <a:schemeClr val="accent1">
                    <a:lumMod val="75000"/>
                  </a:schemeClr>
                </a:solidFill>
                <a:latin typeface="Calibri" pitchFamily="34" charset="0"/>
              </a:rPr>
              <a:t>: Cuando se trate exclusivamente de cambio o modificación del domicilio fiscal (número 901 200 345)</a:t>
            </a:r>
          </a:p>
        </p:txBody>
      </p:sp>
      <p:sp>
        <p:nvSpPr>
          <p:cNvPr id="4" name="2 Título"/>
          <p:cNvSpPr txBox="1">
            <a:spLocks/>
          </p:cNvSpPr>
          <p:nvPr/>
        </p:nvSpPr>
        <p:spPr>
          <a:xfrm>
            <a:off x="685800" y="1790526"/>
            <a:ext cx="7772400" cy="414338"/>
          </a:xfrm>
          <a:prstGeom prst="rect">
            <a:avLst/>
          </a:prstGeom>
        </p:spPr>
        <p:txBody>
          <a:bodyPr/>
          <a:lstStyle/>
          <a:p>
            <a:pPr fontAlgn="auto">
              <a:spcAft>
                <a:spcPts val="0"/>
              </a:spcAft>
              <a:defRPr/>
            </a:pPr>
            <a:r>
              <a:rPr lang="es-ES" b="1" dirty="0">
                <a:solidFill>
                  <a:schemeClr val="accent1">
                    <a:lumMod val="75000"/>
                  </a:schemeClr>
                </a:solidFill>
                <a:latin typeface="Calibri" pitchFamily="34" charset="0"/>
              </a:rPr>
              <a:t>Forma de presentación </a:t>
            </a:r>
            <a:endParaRPr lang="es-ES" b="1" kern="0" dirty="0">
              <a:solidFill>
                <a:schemeClr val="accent1">
                  <a:lumMod val="75000"/>
                </a:schemeClr>
              </a:solidFill>
              <a:latin typeface="Calibri" pitchFamily="34" charset="0"/>
              <a:ea typeface="+mj-ea"/>
            </a:endParaRPr>
          </a:p>
        </p:txBody>
      </p:sp>
      <p:sp>
        <p:nvSpPr>
          <p:cNvPr id="5" name="Rectangle 3"/>
          <p:cNvSpPr>
            <a:spLocks noChangeArrowheads="1"/>
          </p:cNvSpPr>
          <p:nvPr/>
        </p:nvSpPr>
        <p:spPr bwMode="auto">
          <a:xfrm>
            <a:off x="1428728" y="880602"/>
            <a:ext cx="6286544" cy="52322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2800" b="1">
                <a:ln w="1905"/>
                <a:solidFill>
                  <a:schemeClr val="accent1">
                    <a:lumMod val="75000"/>
                  </a:schemeClr>
                </a:solidFill>
                <a:effectLst>
                  <a:innerShdw blurRad="69850" dist="43180" dir="5400000">
                    <a:srgbClr val="000000">
                      <a:alpha val="65000"/>
                    </a:srgbClr>
                  </a:innerShdw>
                </a:effectLst>
                <a:latin typeface="Calibri" pitchFamily="34" charset="0"/>
              </a:rPr>
              <a:t>MODELO 030</a:t>
            </a:r>
            <a:endParaRPr lang="es-ES_tradnl" sz="2800"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533400" y="1556792"/>
            <a:ext cx="8070850" cy="489654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buFontTx/>
              <a:buChar char="•"/>
              <a:tabLst>
                <a:tab pos="4572000" algn="l"/>
                <a:tab pos="4667250" algn="l"/>
              </a:tabLst>
              <a:defRPr/>
            </a:pPr>
            <a:endParaRPr lang="es-ES_tradnl" sz="100" b="1" dirty="0">
              <a:solidFill>
                <a:schemeClr val="accent1">
                  <a:lumMod val="75000"/>
                </a:schemeClr>
              </a:solidFill>
              <a:latin typeface="Arial" charset="0"/>
            </a:endParaRPr>
          </a:p>
        </p:txBody>
      </p:sp>
      <p:sp>
        <p:nvSpPr>
          <p:cNvPr id="2" name="1 Rectángulo"/>
          <p:cNvSpPr/>
          <p:nvPr/>
        </p:nvSpPr>
        <p:spPr>
          <a:xfrm>
            <a:off x="571472" y="1556792"/>
            <a:ext cx="4576592" cy="4031873"/>
          </a:xfrm>
          <a:prstGeom prst="rect">
            <a:avLst/>
          </a:prstGeom>
        </p:spPr>
        <p:txBody>
          <a:bodyPr wrap="square">
            <a:spAutoFit/>
          </a:bodyPr>
          <a:lstStyle/>
          <a:p>
            <a:pPr algn="just">
              <a:defRPr/>
            </a:pPr>
            <a:r>
              <a:rPr lang="es-ES" sz="1600" dirty="0">
                <a:solidFill>
                  <a:schemeClr val="accent1">
                    <a:lumMod val="75000"/>
                  </a:schemeClr>
                </a:solidFill>
                <a:latin typeface="Calibri" pitchFamily="34" charset="0"/>
                <a:ea typeface="Calibri" pitchFamily="34" charset="0"/>
                <a:cs typeface="Arial" pitchFamily="34" charset="0"/>
              </a:rPr>
              <a:t>En la actualidad (Orden EHA/1274/2007) existen dos modelos de declaración censal de alta, modificación y baja en el </a:t>
            </a:r>
            <a:r>
              <a:rPr lang="es-ES" sz="1600" b="1" dirty="0">
                <a:solidFill>
                  <a:schemeClr val="accent1">
                    <a:lumMod val="75000"/>
                  </a:schemeClr>
                </a:solidFill>
                <a:latin typeface="Calibri" pitchFamily="34" charset="0"/>
                <a:ea typeface="Calibri" pitchFamily="34" charset="0"/>
                <a:cs typeface="Arial" pitchFamily="34" charset="0"/>
              </a:rPr>
              <a:t>Censo de empresarios, profesionales y retenedores</a:t>
            </a:r>
            <a:r>
              <a:rPr lang="es-ES" b="1" dirty="0">
                <a:solidFill>
                  <a:schemeClr val="accent1">
                    <a:lumMod val="75000"/>
                  </a:schemeClr>
                </a:solidFill>
                <a:latin typeface="Calibri" pitchFamily="34" charset="0"/>
                <a:ea typeface="Calibri" pitchFamily="34" charset="0"/>
                <a:cs typeface="Arial" pitchFamily="34" charset="0"/>
              </a:rPr>
              <a:t>:</a:t>
            </a:r>
          </a:p>
          <a:p>
            <a:pPr algn="just">
              <a:defRPr/>
            </a:pPr>
            <a:endParaRPr lang="es-ES" dirty="0">
              <a:solidFill>
                <a:schemeClr val="accent1">
                  <a:lumMod val="75000"/>
                </a:schemeClr>
              </a:solidFill>
              <a:latin typeface="Calibri" pitchFamily="34" charset="0"/>
              <a:ea typeface="Calibri" pitchFamily="34" charset="0"/>
              <a:cs typeface="Arial" pitchFamily="34" charset="0"/>
            </a:endParaRPr>
          </a:p>
          <a:p>
            <a:pPr algn="just">
              <a:defRPr/>
            </a:pPr>
            <a:r>
              <a:rPr lang="es-ES" dirty="0">
                <a:solidFill>
                  <a:schemeClr val="accent1">
                    <a:lumMod val="75000"/>
                  </a:schemeClr>
                </a:solidFill>
                <a:latin typeface="Calibri" pitchFamily="34" charset="0"/>
                <a:cs typeface="Arial" pitchFamily="34" charset="0"/>
              </a:rPr>
              <a:t>   Declaración censal:</a:t>
            </a:r>
            <a:endParaRPr lang="es-ES" dirty="0">
              <a:solidFill>
                <a:schemeClr val="accent1">
                  <a:lumMod val="75000"/>
                </a:schemeClr>
              </a:solidFill>
              <a:latin typeface="Calibri" pitchFamily="34" charset="0"/>
              <a:ea typeface="Calibri" pitchFamily="34" charset="0"/>
              <a:cs typeface="Arial" pitchFamily="34" charset="0"/>
            </a:endParaRPr>
          </a:p>
          <a:p>
            <a:pPr marL="534988" indent="-357188" algn="just">
              <a:spcBef>
                <a:spcPts val="1200"/>
              </a:spcBef>
              <a:buFont typeface="Wingdings" pitchFamily="2" charset="2"/>
              <a:buChar char="ü"/>
              <a:defRPr/>
            </a:pPr>
            <a:r>
              <a:rPr lang="es-ES" b="1" dirty="0">
                <a:solidFill>
                  <a:schemeClr val="accent1">
                    <a:lumMod val="75000"/>
                  </a:schemeClr>
                </a:solidFill>
                <a:latin typeface="Calibri" pitchFamily="34" charset="0"/>
                <a:cs typeface="Arial" pitchFamily="34" charset="0"/>
              </a:rPr>
              <a:t>MODELO 036 </a:t>
            </a:r>
          </a:p>
          <a:p>
            <a:pPr marL="534988" indent="-357188" algn="just">
              <a:spcBef>
                <a:spcPts val="1200"/>
              </a:spcBef>
              <a:defRPr/>
            </a:pPr>
            <a:endParaRPr lang="es-ES" dirty="0">
              <a:solidFill>
                <a:schemeClr val="accent1">
                  <a:lumMod val="75000"/>
                </a:schemeClr>
              </a:solidFill>
              <a:latin typeface="Calibri" pitchFamily="34" charset="0"/>
              <a:cs typeface="Arial" pitchFamily="34" charset="0"/>
            </a:endParaRPr>
          </a:p>
          <a:p>
            <a:pPr marL="534988" indent="-357188" algn="just">
              <a:spcBef>
                <a:spcPts val="1200"/>
              </a:spcBef>
              <a:defRPr/>
            </a:pPr>
            <a:r>
              <a:rPr lang="es-ES" dirty="0">
                <a:solidFill>
                  <a:schemeClr val="accent1">
                    <a:lumMod val="75000"/>
                  </a:schemeClr>
                </a:solidFill>
                <a:latin typeface="Calibri" pitchFamily="34" charset="0"/>
                <a:cs typeface="Arial" pitchFamily="34" charset="0"/>
              </a:rPr>
              <a:t>Declaración censal simplificada:</a:t>
            </a:r>
          </a:p>
          <a:p>
            <a:pPr marL="534988" indent="-357188" algn="just">
              <a:spcBef>
                <a:spcPts val="1200"/>
              </a:spcBef>
              <a:buFont typeface="Wingdings" pitchFamily="2" charset="2"/>
              <a:buChar char="ü"/>
              <a:defRPr/>
            </a:pPr>
            <a:r>
              <a:rPr lang="es-ES" b="1" dirty="0">
                <a:solidFill>
                  <a:schemeClr val="accent1">
                    <a:lumMod val="75000"/>
                  </a:schemeClr>
                </a:solidFill>
                <a:latin typeface="Calibri" pitchFamily="34" charset="0"/>
                <a:cs typeface="Arial" pitchFamily="34" charset="0"/>
              </a:rPr>
              <a:t>MODELO 037</a:t>
            </a:r>
            <a:endParaRPr lang="es-ES" dirty="0">
              <a:ln w="12700">
                <a:solidFill>
                  <a:schemeClr val="tx2">
                    <a:satMod val="155000"/>
                  </a:schemeClr>
                </a:solidFill>
                <a:prstDash val="solid"/>
              </a:ln>
              <a:solidFill>
                <a:schemeClr val="accent1">
                  <a:lumMod val="75000"/>
                </a:schemeClr>
              </a:solidFill>
              <a:latin typeface="Calibri" pitchFamily="34" charset="0"/>
              <a:cs typeface="Arial" pitchFamily="34" charset="0"/>
            </a:endParaRPr>
          </a:p>
        </p:txBody>
      </p:sp>
      <p:sp>
        <p:nvSpPr>
          <p:cNvPr id="5" name="Rectangle 2"/>
          <p:cNvSpPr>
            <a:spLocks noChangeArrowheads="1"/>
          </p:cNvSpPr>
          <p:nvPr/>
        </p:nvSpPr>
        <p:spPr bwMode="auto">
          <a:xfrm>
            <a:off x="642910" y="836712"/>
            <a:ext cx="7896252"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Arial" pitchFamily="34" charset="0"/>
              </a:rPr>
              <a:t>MODELOS OFICIALES DE DECLARACIÓN CENSAL</a:t>
            </a:r>
            <a:endParaRPr lang="es-ES_tradnl" b="1" dirty="0">
              <a:ln w="1905"/>
              <a:solidFill>
                <a:schemeClr val="accent1">
                  <a:lumMod val="75000"/>
                </a:schemeClr>
              </a:solidFill>
              <a:effectLst>
                <a:innerShdw blurRad="69850" dist="43180" dir="5400000">
                  <a:srgbClr val="000000">
                    <a:alpha val="65000"/>
                  </a:srgbClr>
                </a:innerShdw>
              </a:effectLst>
              <a:latin typeface="Arial" pitchFamily="34" charset="0"/>
            </a:endParaRPr>
          </a:p>
        </p:txBody>
      </p:sp>
      <p:graphicFrame>
        <p:nvGraphicFramePr>
          <p:cNvPr id="6" name="5 Objeto"/>
          <p:cNvGraphicFramePr>
            <a:graphicFrameLocks noChangeAspect="1"/>
          </p:cNvGraphicFramePr>
          <p:nvPr/>
        </p:nvGraphicFramePr>
        <p:xfrm>
          <a:off x="5436096" y="1700808"/>
          <a:ext cx="3015803" cy="4536504"/>
        </p:xfrm>
        <a:graphic>
          <a:graphicData uri="http://schemas.openxmlformats.org/presentationml/2006/ole">
            <mc:AlternateContent xmlns:mc="http://schemas.openxmlformats.org/markup-compatibility/2006">
              <mc:Choice xmlns:v="urn:schemas-microsoft-com:vml" Requires="v">
                <p:oleObj spid="_x0000_s67587" name="Acrobat Document" r:id="rId3" imgW="5668166" imgH="8019048" progId="AcroExch.Document.7">
                  <p:embed/>
                </p:oleObj>
              </mc:Choice>
              <mc:Fallback>
                <p:oleObj name="Acrobat Document" r:id="rId3" imgW="5668166" imgH="8019048" progId="AcroExch.Document.7">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1700808"/>
                        <a:ext cx="3015803" cy="45365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533400" y="2189172"/>
            <a:ext cx="8070850" cy="404814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r>
              <a:rPr lang="es-ES_tradnl" sz="1600" b="1" dirty="0">
                <a:solidFill>
                  <a:schemeClr val="accent1">
                    <a:lumMod val="75000"/>
                  </a:schemeClr>
                </a:solidFill>
                <a:latin typeface="Arial" charset="0"/>
              </a:rPr>
              <a:t> </a:t>
            </a:r>
            <a:endParaRPr lang="es-ES_tradnl" b="1" dirty="0">
              <a:solidFill>
                <a:schemeClr val="accent1">
                  <a:lumMod val="75000"/>
                </a:schemeClr>
              </a:solidFill>
              <a:latin typeface="Garamond" pitchFamily="18" charset="0"/>
            </a:endParaRPr>
          </a:p>
          <a:p>
            <a:pPr algn="ctr">
              <a:tabLst>
                <a:tab pos="4572000" algn="l"/>
                <a:tab pos="4667250" algn="l"/>
              </a:tabLst>
              <a:defRPr/>
            </a:pPr>
            <a:endParaRPr lang="es-ES_tradnl" sz="100" b="1" dirty="0">
              <a:solidFill>
                <a:schemeClr val="accent1">
                  <a:lumMod val="75000"/>
                </a:schemeClr>
              </a:solidFill>
              <a:latin typeface="Arial" charset="0"/>
            </a:endParaRPr>
          </a:p>
        </p:txBody>
      </p:sp>
      <p:graphicFrame>
        <p:nvGraphicFramePr>
          <p:cNvPr id="10" name="9 Diagrama"/>
          <p:cNvGraphicFramePr/>
          <p:nvPr/>
        </p:nvGraphicFramePr>
        <p:xfrm>
          <a:off x="656418" y="2308222"/>
          <a:ext cx="7831164" cy="3736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199" name="Text Box 3"/>
          <p:cNvSpPr txBox="1">
            <a:spLocks noChangeArrowheads="1"/>
          </p:cNvSpPr>
          <p:nvPr/>
        </p:nvSpPr>
        <p:spPr bwMode="auto">
          <a:xfrm>
            <a:off x="2555776" y="1557953"/>
            <a:ext cx="3990901" cy="430887"/>
          </a:xfrm>
          <a:prstGeom prst="rect">
            <a:avLst/>
          </a:prstGeom>
          <a:noFill/>
          <a:ln w="9525">
            <a:solidFill>
              <a:srgbClr val="000099"/>
            </a:solidFill>
            <a:miter lim="800000"/>
            <a:headEnd/>
            <a:tailEnd/>
          </a:ln>
        </p:spPr>
        <p:txBody>
          <a:bodyPr wrap="none">
            <a:spAutoFit/>
          </a:bodyPr>
          <a:lstStyle/>
          <a:p>
            <a:pPr algn="ctr" eaLnBrk="0" hangingPunct="0"/>
            <a:r>
              <a:rPr lang="es-ES_tradnl" sz="2200" b="1" dirty="0">
                <a:solidFill>
                  <a:schemeClr val="accent1">
                    <a:lumMod val="75000"/>
                  </a:schemeClr>
                </a:solidFill>
                <a:latin typeface="Calibri" pitchFamily="34" charset="0"/>
              </a:rPr>
              <a:t>FUNCIONES DEL CENSO: conocer</a:t>
            </a:r>
          </a:p>
        </p:txBody>
      </p:sp>
      <p:grpSp>
        <p:nvGrpSpPr>
          <p:cNvPr id="7" name="6 Grupo"/>
          <p:cNvGrpSpPr/>
          <p:nvPr/>
        </p:nvGrpSpPr>
        <p:grpSpPr>
          <a:xfrm>
            <a:off x="0" y="0"/>
            <a:ext cx="9144000" cy="764704"/>
            <a:chOff x="0" y="0"/>
            <a:chExt cx="9144000" cy="764704"/>
          </a:xfrm>
        </p:grpSpPr>
        <p:sp>
          <p:nvSpPr>
            <p:cNvPr id="9" name="8 Rectángulo"/>
            <p:cNvSpPr/>
            <p:nvPr/>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11" name="10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11 Rectángulo"/>
            <p:cNvSpPr/>
            <p:nvPr/>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
        <p:nvSpPr>
          <p:cNvPr id="13" name="Rectangle 3"/>
          <p:cNvSpPr>
            <a:spLocks noChangeArrowheads="1"/>
          </p:cNvSpPr>
          <p:nvPr/>
        </p:nvSpPr>
        <p:spPr bwMode="auto">
          <a:xfrm>
            <a:off x="1295489" y="964559"/>
            <a:ext cx="6588879"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b="1" dirty="0">
                <a:ln w="1905"/>
                <a:solidFill>
                  <a:schemeClr val="accent1">
                    <a:lumMod val="75000"/>
                  </a:schemeClr>
                </a:solidFill>
                <a:effectLst>
                  <a:innerShdw blurRad="69850" dist="43180" dir="5400000">
                    <a:srgbClr val="000000">
                      <a:alpha val="65000"/>
                    </a:srgbClr>
                  </a:innerShdw>
                </a:effectLst>
                <a:latin typeface="Arial" pitchFamily="34" charset="0"/>
              </a:rPr>
              <a:t>El  CENSO DE OBLIGADOS TRIBUTARIOS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1810846"/>
            <a:ext cx="8070850" cy="377839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buFontTx/>
              <a:buChar char="•"/>
              <a:tabLst>
                <a:tab pos="4572000" algn="l"/>
                <a:tab pos="4667250" algn="l"/>
              </a:tabLst>
              <a:defRPr/>
            </a:pPr>
            <a:endParaRPr lang="es-ES_tradnl" sz="100" b="1" dirty="0">
              <a:solidFill>
                <a:schemeClr val="accent1">
                  <a:lumMod val="75000"/>
                </a:schemeClr>
              </a:solidFill>
              <a:latin typeface="Arial" charset="0"/>
            </a:endParaRPr>
          </a:p>
        </p:txBody>
      </p:sp>
      <p:pic>
        <p:nvPicPr>
          <p:cNvPr id="15365" name="Picture 3"/>
          <p:cNvPicPr>
            <a:picLocks noGrp="1" noChangeAspect="1" noChangeArrowheads="1"/>
          </p:cNvPicPr>
          <p:nvPr>
            <p:ph idx="4294967295"/>
          </p:nvPr>
        </p:nvPicPr>
        <p:blipFill>
          <a:blip r:embed="rId2" cstate="print"/>
          <a:srcRect/>
          <a:stretch>
            <a:fillRect/>
          </a:stretch>
        </p:blipFill>
        <p:spPr bwMode="auto">
          <a:xfrm>
            <a:off x="600075" y="1996827"/>
            <a:ext cx="7860357" cy="1000125"/>
          </a:xfrm>
          <a:prstGeom prst="rect">
            <a:avLst/>
          </a:prstGeom>
          <a:noFill/>
          <a:ln>
            <a:miter lim="800000"/>
            <a:headEnd/>
            <a:tailEnd/>
          </a:ln>
        </p:spPr>
      </p:pic>
      <p:pic>
        <p:nvPicPr>
          <p:cNvPr id="15366" name="Picture 2"/>
          <p:cNvPicPr>
            <a:picLocks noChangeAspect="1" noChangeArrowheads="1"/>
          </p:cNvPicPr>
          <p:nvPr/>
        </p:nvPicPr>
        <p:blipFill>
          <a:blip r:embed="rId3" cstate="print"/>
          <a:srcRect/>
          <a:stretch>
            <a:fillRect/>
          </a:stretch>
        </p:blipFill>
        <p:spPr bwMode="auto">
          <a:xfrm>
            <a:off x="2500313" y="3061717"/>
            <a:ext cx="4143375" cy="295275"/>
          </a:xfrm>
          <a:prstGeom prst="rect">
            <a:avLst/>
          </a:prstGeom>
          <a:noFill/>
          <a:ln w="9525">
            <a:noFill/>
            <a:miter lim="800000"/>
            <a:headEnd/>
            <a:tailEnd/>
          </a:ln>
        </p:spPr>
      </p:pic>
      <p:sp>
        <p:nvSpPr>
          <p:cNvPr id="15367" name="5 Rectángulo"/>
          <p:cNvSpPr>
            <a:spLocks noChangeArrowheads="1"/>
          </p:cNvSpPr>
          <p:nvPr/>
        </p:nvSpPr>
        <p:spPr bwMode="auto">
          <a:xfrm>
            <a:off x="606425" y="3555593"/>
            <a:ext cx="7751763" cy="1169551"/>
          </a:xfrm>
          <a:prstGeom prst="rect">
            <a:avLst/>
          </a:prstGeom>
          <a:noFill/>
          <a:ln w="9525">
            <a:noFill/>
            <a:miter lim="800000"/>
            <a:headEnd/>
            <a:tailEnd/>
          </a:ln>
        </p:spPr>
        <p:txBody>
          <a:bodyPr>
            <a:spAutoFit/>
          </a:bodyPr>
          <a:lstStyle/>
          <a:p>
            <a:pPr marL="446088" lvl="1" indent="-268288" algn="just">
              <a:buFont typeface="Wingdings" pitchFamily="2" charset="2"/>
              <a:buChar char="v"/>
            </a:pPr>
            <a:r>
              <a:rPr lang="es-ES" sz="2000" dirty="0">
                <a:solidFill>
                  <a:schemeClr val="accent1">
                    <a:lumMod val="75000"/>
                  </a:schemeClr>
                </a:solidFill>
                <a:latin typeface="Calibri" pitchFamily="34" charset="0"/>
              </a:rPr>
              <a:t>Personas jurídicas y entidades</a:t>
            </a:r>
          </a:p>
          <a:p>
            <a:pPr marL="446088" lvl="1" indent="-268288" algn="just">
              <a:spcBef>
                <a:spcPts val="1200"/>
              </a:spcBef>
              <a:buFont typeface="Wingdings" pitchFamily="2" charset="2"/>
              <a:buChar char="v"/>
            </a:pPr>
            <a:r>
              <a:rPr lang="es-ES" sz="2000" dirty="0">
                <a:solidFill>
                  <a:schemeClr val="accent1">
                    <a:lumMod val="75000"/>
                  </a:schemeClr>
                </a:solidFill>
                <a:latin typeface="Calibri" pitchFamily="34" charset="0"/>
              </a:rPr>
              <a:t>NIF provisional, si faltan los documentos de constitución y  de inscripción en registro público, en su caso</a:t>
            </a:r>
          </a:p>
        </p:txBody>
      </p:sp>
      <p:sp>
        <p:nvSpPr>
          <p:cNvPr id="9" name="Rectangle 2"/>
          <p:cNvSpPr>
            <a:spLocks noChangeArrowheads="1"/>
          </p:cNvSpPr>
          <p:nvPr/>
        </p:nvSpPr>
        <p:spPr bwMode="auto">
          <a:xfrm>
            <a:off x="1285852" y="809164"/>
            <a:ext cx="6643734"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Arial" pitchFamily="34" charset="0"/>
              </a:rPr>
              <a:t>MODELO 036: ALTA Y SOLICITUD DE NIF</a:t>
            </a:r>
            <a:endParaRPr lang="es-ES_tradnl" b="1" dirty="0">
              <a:ln w="1905"/>
              <a:solidFill>
                <a:schemeClr val="accent1">
                  <a:lumMod val="75000"/>
                </a:schemeClr>
              </a:solidFill>
              <a:effectLst>
                <a:innerShdw blurRad="69850" dist="43180" dir="5400000">
                  <a:srgbClr val="000000">
                    <a:alpha val="65000"/>
                  </a:srgbClr>
                </a:innerShdw>
              </a:effectLst>
              <a:latin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533400" y="1738838"/>
            <a:ext cx="8070850" cy="4570482"/>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rgbClr val="000099"/>
              </a:solidFill>
              <a:latin typeface="Arial" charset="0"/>
            </a:endParaRPr>
          </a:p>
          <a:p>
            <a:pPr>
              <a:buFontTx/>
              <a:buChar char="•"/>
              <a:tabLst>
                <a:tab pos="4572000" algn="l"/>
                <a:tab pos="4667250" algn="l"/>
              </a:tabLst>
              <a:defRPr/>
            </a:pPr>
            <a:endParaRPr lang="es-ES_tradnl" sz="100" b="1" dirty="0">
              <a:solidFill>
                <a:srgbClr val="000099"/>
              </a:solidFill>
              <a:latin typeface="Arial" charset="0"/>
            </a:endParaRPr>
          </a:p>
        </p:txBody>
      </p:sp>
      <p:sp>
        <p:nvSpPr>
          <p:cNvPr id="19461" name="2 Marcador de contenido"/>
          <p:cNvSpPr>
            <a:spLocks noGrp="1"/>
          </p:cNvSpPr>
          <p:nvPr>
            <p:ph idx="4294967295"/>
          </p:nvPr>
        </p:nvSpPr>
        <p:spPr bwMode="auto">
          <a:xfrm>
            <a:off x="457200" y="1765876"/>
            <a:ext cx="8229600" cy="4525963"/>
          </a:xfrm>
          <a:prstGeom prst="rect">
            <a:avLst/>
          </a:prstGeom>
          <a:noFill/>
          <a:ln>
            <a:miter lim="800000"/>
            <a:headEnd/>
            <a:tailEnd/>
          </a:ln>
        </p:spPr>
        <p:txBody>
          <a:bodyPr/>
          <a:lstStyle/>
          <a:p>
            <a:pPr>
              <a:buFontTx/>
              <a:buNone/>
            </a:pPr>
            <a:endParaRPr lang="es-ES" sz="4300">
              <a:solidFill>
                <a:srgbClr val="000099"/>
              </a:solidFill>
            </a:endParaRPr>
          </a:p>
          <a:p>
            <a:pPr>
              <a:buFontTx/>
              <a:buNone/>
            </a:pPr>
            <a:endParaRPr lang="es-ES" sz="5600">
              <a:solidFill>
                <a:srgbClr val="000099"/>
              </a:solidFill>
            </a:endParaRPr>
          </a:p>
          <a:p>
            <a:endParaRPr lang="es-ES" sz="5600">
              <a:solidFill>
                <a:srgbClr val="000099"/>
              </a:solidFill>
            </a:endParaRPr>
          </a:p>
        </p:txBody>
      </p:sp>
      <p:pic>
        <p:nvPicPr>
          <p:cNvPr id="19462" name="Picture 2"/>
          <p:cNvPicPr>
            <a:picLocks noChangeAspect="1" noChangeArrowheads="1"/>
          </p:cNvPicPr>
          <p:nvPr/>
        </p:nvPicPr>
        <p:blipFill>
          <a:blip r:embed="rId2" cstate="print"/>
          <a:srcRect/>
          <a:stretch>
            <a:fillRect/>
          </a:stretch>
        </p:blipFill>
        <p:spPr bwMode="auto">
          <a:xfrm>
            <a:off x="642938" y="1873826"/>
            <a:ext cx="7858125" cy="4221163"/>
          </a:xfrm>
          <a:prstGeom prst="rect">
            <a:avLst/>
          </a:prstGeom>
          <a:noFill/>
          <a:ln w="9525">
            <a:noFill/>
            <a:miter lim="800000"/>
            <a:headEnd/>
            <a:tailEnd/>
          </a:ln>
        </p:spPr>
      </p:pic>
      <p:sp>
        <p:nvSpPr>
          <p:cNvPr id="5" name="Rectangle 2"/>
          <p:cNvSpPr>
            <a:spLocks noChangeArrowheads="1"/>
          </p:cNvSpPr>
          <p:nvPr/>
        </p:nvSpPr>
        <p:spPr bwMode="auto">
          <a:xfrm>
            <a:off x="539750" y="807095"/>
            <a:ext cx="8064500"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Arial" pitchFamily="34" charset="0"/>
              </a:rPr>
              <a:t>MODELO 036: MODIFICACIÓN DE DATOS CENSALES</a:t>
            </a:r>
            <a:endParaRPr lang="es-ES_tradnl" b="1" dirty="0">
              <a:ln w="1905"/>
              <a:solidFill>
                <a:schemeClr val="accent1">
                  <a:lumMod val="75000"/>
                </a:schemeClr>
              </a:solidFill>
              <a:effectLst>
                <a:innerShdw blurRad="69850" dist="43180" dir="5400000">
                  <a:srgbClr val="000000">
                    <a:alpha val="65000"/>
                  </a:srgbClr>
                </a:innerShdw>
              </a:effectLst>
              <a:latin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3"/>
          <p:cNvSpPr txBox="1">
            <a:spLocks noChangeArrowheads="1"/>
          </p:cNvSpPr>
          <p:nvPr/>
        </p:nvSpPr>
        <p:spPr bwMode="auto">
          <a:xfrm>
            <a:off x="533400" y="1573162"/>
            <a:ext cx="8070850" cy="4570482"/>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buFontTx/>
              <a:buChar char="•"/>
              <a:tabLst>
                <a:tab pos="4572000" algn="l"/>
                <a:tab pos="4667250" algn="l"/>
              </a:tabLst>
              <a:defRPr/>
            </a:pPr>
            <a:endParaRPr lang="es-ES_tradnl" sz="100" b="1" dirty="0">
              <a:solidFill>
                <a:schemeClr val="accent1">
                  <a:lumMod val="75000"/>
                </a:schemeClr>
              </a:solidFill>
              <a:latin typeface="Arial" charset="0"/>
            </a:endParaRPr>
          </a:p>
        </p:txBody>
      </p:sp>
      <p:sp>
        <p:nvSpPr>
          <p:cNvPr id="21509" name="Rectangle 2"/>
          <p:cNvSpPr>
            <a:spLocks noChangeArrowheads="1"/>
          </p:cNvSpPr>
          <p:nvPr/>
        </p:nvSpPr>
        <p:spPr bwMode="auto">
          <a:xfrm>
            <a:off x="2895600" y="381000"/>
            <a:ext cx="7086600" cy="519113"/>
          </a:xfrm>
          <a:prstGeom prst="rect">
            <a:avLst/>
          </a:prstGeom>
          <a:noFill/>
          <a:ln w="9525">
            <a:noFill/>
            <a:miter lim="800000"/>
            <a:headEnd/>
            <a:tailEnd/>
          </a:ln>
        </p:spPr>
        <p:txBody>
          <a:bodyPr>
            <a:spAutoFit/>
          </a:bodyPr>
          <a:lstStyle/>
          <a:p>
            <a:r>
              <a:rPr lang="es-ES_tradnl" sz="2800" b="1">
                <a:solidFill>
                  <a:srgbClr val="000099"/>
                </a:solidFill>
                <a:latin typeface="Garamond" pitchFamily="18" charset="0"/>
              </a:rPr>
              <a:t>	</a:t>
            </a:r>
          </a:p>
        </p:txBody>
      </p:sp>
      <p:sp>
        <p:nvSpPr>
          <p:cNvPr id="21510" name="Text Box 3"/>
          <p:cNvSpPr txBox="1">
            <a:spLocks noChangeArrowheads="1"/>
          </p:cNvSpPr>
          <p:nvPr/>
        </p:nvSpPr>
        <p:spPr bwMode="auto">
          <a:xfrm>
            <a:off x="838200" y="1752600"/>
            <a:ext cx="7543800" cy="2123658"/>
          </a:xfrm>
          <a:prstGeom prst="rect">
            <a:avLst/>
          </a:prstGeom>
          <a:noFill/>
          <a:ln w="9525">
            <a:noFill/>
            <a:miter lim="800000"/>
            <a:headEnd/>
            <a:tailEnd/>
          </a:ln>
        </p:spPr>
        <p:txBody>
          <a:bodyPr>
            <a:spAutoFit/>
          </a:bodyPr>
          <a:lstStyle/>
          <a:p>
            <a:pPr>
              <a:spcBef>
                <a:spcPct val="50000"/>
              </a:spcBef>
            </a:pPr>
            <a:endParaRPr lang="es-ES">
              <a:solidFill>
                <a:schemeClr val="accent1">
                  <a:lumMod val="75000"/>
                </a:schemeClr>
              </a:solidFill>
            </a:endParaRPr>
          </a:p>
          <a:p>
            <a:pPr>
              <a:spcBef>
                <a:spcPct val="50000"/>
              </a:spcBef>
            </a:pPr>
            <a:endParaRPr lang="es-ES">
              <a:solidFill>
                <a:schemeClr val="accent1">
                  <a:lumMod val="75000"/>
                </a:schemeClr>
              </a:solidFill>
            </a:endParaRPr>
          </a:p>
          <a:p>
            <a:pPr>
              <a:spcBef>
                <a:spcPct val="50000"/>
              </a:spcBef>
            </a:pPr>
            <a:endParaRPr lang="es-ES">
              <a:solidFill>
                <a:schemeClr val="accent1">
                  <a:lumMod val="75000"/>
                </a:schemeClr>
              </a:solidFill>
            </a:endParaRPr>
          </a:p>
          <a:p>
            <a:pPr>
              <a:spcBef>
                <a:spcPct val="50000"/>
              </a:spcBef>
            </a:pPr>
            <a:endParaRPr lang="es-ES">
              <a:solidFill>
                <a:schemeClr val="accent1">
                  <a:lumMod val="75000"/>
                </a:schemeClr>
              </a:solidFill>
            </a:endParaRPr>
          </a:p>
        </p:txBody>
      </p:sp>
      <p:sp>
        <p:nvSpPr>
          <p:cNvPr id="15365" name="Text Box 4"/>
          <p:cNvSpPr txBox="1">
            <a:spLocks noChangeArrowheads="1"/>
          </p:cNvSpPr>
          <p:nvPr/>
        </p:nvSpPr>
        <p:spPr bwMode="auto">
          <a:xfrm>
            <a:off x="642938" y="1543050"/>
            <a:ext cx="7858125" cy="4339650"/>
          </a:xfrm>
          <a:prstGeom prst="rect">
            <a:avLst/>
          </a:prstGeom>
          <a:noFill/>
          <a:ln w="9525">
            <a:noFill/>
            <a:miter lim="800000"/>
            <a:headEnd/>
            <a:tailEnd/>
          </a:ln>
        </p:spPr>
        <p:txBody>
          <a:bodyPr>
            <a:spAutoFit/>
          </a:bodyPr>
          <a:lstStyle/>
          <a:p>
            <a:pPr marL="457200" indent="-457200">
              <a:defRPr/>
            </a:pPr>
            <a:r>
              <a:rPr lang="es-ES" sz="2200" dirty="0">
                <a:solidFill>
                  <a:schemeClr val="accent1">
                    <a:lumMod val="75000"/>
                  </a:schemeClr>
                </a:solidFill>
                <a:latin typeface="Arial" pitchFamily="34" charset="0"/>
                <a:cs typeface="Arial" pitchFamily="34" charset="0"/>
              </a:rPr>
              <a:t>C. Declaración Censal de Baja</a:t>
            </a:r>
          </a:p>
          <a:p>
            <a:pPr marL="914400" lvl="1" indent="-457200">
              <a:defRPr/>
            </a:pPr>
            <a:endParaRPr lang="es-ES" dirty="0">
              <a:solidFill>
                <a:schemeClr val="accent1">
                  <a:lumMod val="75000"/>
                </a:schemeClr>
              </a:solidFill>
              <a:latin typeface="Arial" pitchFamily="34" charset="0"/>
              <a:cs typeface="Arial" pitchFamily="34" charset="0"/>
            </a:endParaRPr>
          </a:p>
          <a:p>
            <a:pPr marL="914400" lvl="1" indent="-457200">
              <a:defRPr/>
            </a:pPr>
            <a:endParaRPr lang="es-ES" dirty="0">
              <a:solidFill>
                <a:schemeClr val="accent1">
                  <a:lumMod val="75000"/>
                </a:schemeClr>
              </a:solidFill>
              <a:latin typeface="Arial" pitchFamily="34" charset="0"/>
              <a:cs typeface="Arial" pitchFamily="34" charset="0"/>
            </a:endParaRPr>
          </a:p>
          <a:p>
            <a:pPr marL="1371600" lvl="2" indent="-457200">
              <a:lnSpc>
                <a:spcPct val="50000"/>
              </a:lnSpc>
              <a:defRPr/>
            </a:pPr>
            <a:endParaRPr lang="es-ES" dirty="0">
              <a:solidFill>
                <a:schemeClr val="accent1">
                  <a:lumMod val="75000"/>
                </a:schemeClr>
              </a:solidFill>
              <a:latin typeface="Arial" pitchFamily="34" charset="0"/>
              <a:cs typeface="Arial" pitchFamily="34" charset="0"/>
            </a:endParaRPr>
          </a:p>
          <a:p>
            <a:pPr marL="714375" lvl="2" indent="-357188">
              <a:defRPr/>
            </a:pPr>
            <a:r>
              <a:rPr lang="es-ES" sz="2000" dirty="0">
                <a:solidFill>
                  <a:schemeClr val="accent1">
                    <a:lumMod val="75000"/>
                  </a:schemeClr>
                </a:solidFill>
                <a:latin typeface="Arial" pitchFamily="34" charset="0"/>
                <a:cs typeface="Arial" pitchFamily="34" charset="0"/>
              </a:rPr>
              <a:t>Obligados a presentarla</a:t>
            </a:r>
            <a:endParaRPr lang="es-ES" sz="1800" dirty="0">
              <a:solidFill>
                <a:schemeClr val="accent1">
                  <a:lumMod val="75000"/>
                </a:schemeClr>
              </a:solidFill>
              <a:latin typeface="Arial" pitchFamily="34" charset="0"/>
              <a:cs typeface="Arial" pitchFamily="34" charset="0"/>
            </a:endParaRPr>
          </a:p>
          <a:p>
            <a:pPr marL="631825" lvl="3" indent="-273050">
              <a:spcBef>
                <a:spcPts val="900"/>
              </a:spcBef>
              <a:buFont typeface="Wingdings" pitchFamily="2" charset="2"/>
              <a:buChar char="ü"/>
              <a:defRPr/>
            </a:pPr>
            <a:r>
              <a:rPr lang="es-ES" sz="1800" dirty="0">
                <a:solidFill>
                  <a:schemeClr val="accent1">
                    <a:lumMod val="75000"/>
                  </a:schemeClr>
                </a:solidFill>
                <a:latin typeface="Arial" pitchFamily="34" charset="0"/>
                <a:cs typeface="Arial" pitchFamily="34" charset="0"/>
              </a:rPr>
              <a:t>Entidades cuando se extingan / disuelvan y liquiden</a:t>
            </a:r>
          </a:p>
          <a:p>
            <a:pPr marL="631825" lvl="3" indent="-273050">
              <a:spcBef>
                <a:spcPts val="900"/>
              </a:spcBef>
              <a:buFont typeface="Wingdings" pitchFamily="2" charset="2"/>
              <a:buChar char="ü"/>
              <a:defRPr/>
            </a:pPr>
            <a:r>
              <a:rPr lang="es-ES" sz="1800" dirty="0">
                <a:solidFill>
                  <a:schemeClr val="accent1">
                    <a:lumMod val="75000"/>
                  </a:schemeClr>
                </a:solidFill>
                <a:latin typeface="Arial" pitchFamily="34" charset="0"/>
                <a:cs typeface="Arial" pitchFamily="34" charset="0"/>
              </a:rPr>
              <a:t>Sucesores emprendedor fallecido</a:t>
            </a:r>
          </a:p>
          <a:p>
            <a:pPr marL="631825" lvl="3" indent="-273050">
              <a:spcBef>
                <a:spcPts val="900"/>
              </a:spcBef>
              <a:buFont typeface="Wingdings" pitchFamily="2" charset="2"/>
              <a:buChar char="ü"/>
              <a:defRPr/>
            </a:pPr>
            <a:r>
              <a:rPr lang="es-ES" sz="1800" dirty="0">
                <a:solidFill>
                  <a:schemeClr val="accent1">
                    <a:lumMod val="75000"/>
                  </a:schemeClr>
                </a:solidFill>
                <a:latin typeface="Arial" pitchFamily="34" charset="0"/>
                <a:cs typeface="Arial" pitchFamily="34" charset="0"/>
              </a:rPr>
              <a:t>Personas físicas que cesen en el desarrollo de </a:t>
            </a:r>
            <a:r>
              <a:rPr lang="es-ES" sz="1800" u="sng" dirty="0">
                <a:solidFill>
                  <a:schemeClr val="accent1">
                    <a:lumMod val="75000"/>
                  </a:schemeClr>
                </a:solidFill>
                <a:latin typeface="Arial" pitchFamily="34" charset="0"/>
                <a:cs typeface="Arial" pitchFamily="34" charset="0"/>
              </a:rPr>
              <a:t>TODAS</a:t>
            </a:r>
            <a:r>
              <a:rPr lang="es-ES" sz="1800" dirty="0">
                <a:solidFill>
                  <a:schemeClr val="accent1">
                    <a:lumMod val="75000"/>
                  </a:schemeClr>
                </a:solidFill>
                <a:latin typeface="Arial" pitchFamily="34" charset="0"/>
                <a:cs typeface="Arial" pitchFamily="34" charset="0"/>
              </a:rPr>
              <a:t> sus actividades empresariales o profesionales </a:t>
            </a:r>
          </a:p>
          <a:p>
            <a:pPr marL="631825" lvl="3" indent="-273050">
              <a:spcBef>
                <a:spcPts val="900"/>
              </a:spcBef>
              <a:buFont typeface="Wingdings" pitchFamily="2" charset="2"/>
              <a:buChar char="ü"/>
              <a:defRPr/>
            </a:pPr>
            <a:r>
              <a:rPr lang="es-ES" sz="1800" dirty="0">
                <a:solidFill>
                  <a:schemeClr val="accent1">
                    <a:lumMod val="75000"/>
                  </a:schemeClr>
                </a:solidFill>
                <a:latin typeface="Arial" pitchFamily="34" charset="0"/>
                <a:cs typeface="Arial" pitchFamily="34" charset="0"/>
              </a:rPr>
              <a:t>Quienes no siendo empresarios ni profesionales </a:t>
            </a:r>
            <a:r>
              <a:rPr lang="es-ES" sz="1800" u="sng" dirty="0">
                <a:solidFill>
                  <a:schemeClr val="accent1">
                    <a:lumMod val="75000"/>
                  </a:schemeClr>
                </a:solidFill>
                <a:latin typeface="Arial" pitchFamily="34" charset="0"/>
                <a:cs typeface="Arial" pitchFamily="34" charset="0"/>
              </a:rPr>
              <a:t>dejen de satisfacer rendimientos sujetos a retención</a:t>
            </a:r>
            <a:r>
              <a:rPr lang="es-ES" sz="1800" dirty="0">
                <a:solidFill>
                  <a:schemeClr val="accent1">
                    <a:lumMod val="75000"/>
                  </a:schemeClr>
                </a:solidFill>
                <a:latin typeface="Arial" pitchFamily="34" charset="0"/>
                <a:cs typeface="Arial" pitchFamily="34" charset="0"/>
              </a:rPr>
              <a:t> o ingreso a cuenta o dejen de tener obligaciones derivadas de su participación en  EAR o de realizar operaciones intracomunitarias sujetas </a:t>
            </a:r>
            <a:r>
              <a:rPr lang="es-ES" sz="1800">
                <a:solidFill>
                  <a:schemeClr val="accent1">
                    <a:lumMod val="75000"/>
                  </a:schemeClr>
                </a:solidFill>
                <a:latin typeface="Arial" pitchFamily="34" charset="0"/>
                <a:cs typeface="Arial" pitchFamily="34" charset="0"/>
              </a:rPr>
              <a:t>a IVA</a:t>
            </a:r>
            <a:endParaRPr lang="es-ES" sz="2000" dirty="0">
              <a:solidFill>
                <a:schemeClr val="accent1">
                  <a:lumMod val="75000"/>
                </a:schemeClr>
              </a:solidFill>
              <a:latin typeface="Arial" pitchFamily="34" charset="0"/>
              <a:cs typeface="Arial" pitchFamily="34" charset="0"/>
            </a:endParaRPr>
          </a:p>
        </p:txBody>
      </p:sp>
      <p:pic>
        <p:nvPicPr>
          <p:cNvPr id="21512" name="Picture 2"/>
          <p:cNvPicPr>
            <a:picLocks noChangeAspect="1" noChangeArrowheads="1"/>
          </p:cNvPicPr>
          <p:nvPr/>
        </p:nvPicPr>
        <p:blipFill>
          <a:blip r:embed="rId2" cstate="print"/>
          <a:srcRect/>
          <a:stretch>
            <a:fillRect/>
          </a:stretch>
        </p:blipFill>
        <p:spPr bwMode="auto">
          <a:xfrm>
            <a:off x="785813" y="2071688"/>
            <a:ext cx="7572375" cy="714375"/>
          </a:xfrm>
          <a:prstGeom prst="rect">
            <a:avLst/>
          </a:prstGeom>
          <a:noFill/>
          <a:ln w="9525">
            <a:noFill/>
            <a:miter lim="800000"/>
            <a:headEnd/>
            <a:tailEnd/>
          </a:ln>
        </p:spPr>
      </p:pic>
      <p:sp>
        <p:nvSpPr>
          <p:cNvPr id="9" name="Rectangle 2"/>
          <p:cNvSpPr>
            <a:spLocks noChangeArrowheads="1"/>
          </p:cNvSpPr>
          <p:nvPr/>
        </p:nvSpPr>
        <p:spPr bwMode="auto">
          <a:xfrm>
            <a:off x="1928794" y="807095"/>
            <a:ext cx="5214974"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Arial" pitchFamily="34" charset="0"/>
              </a:rPr>
              <a:t>MODELO 036: BAJA EN EL CEPR</a:t>
            </a:r>
            <a:endParaRPr lang="es-ES_tradnl" b="1" dirty="0">
              <a:ln w="1905"/>
              <a:solidFill>
                <a:schemeClr val="accent1">
                  <a:lumMod val="75000"/>
                </a:schemeClr>
              </a:solidFill>
              <a:effectLst>
                <a:innerShdw blurRad="69850" dist="43180" dir="5400000">
                  <a:srgbClr val="000000">
                    <a:alpha val="65000"/>
                  </a:srgbClr>
                </a:innerShdw>
              </a:effectLst>
              <a:latin typeface="Arial"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539750" y="807095"/>
            <a:ext cx="8064500"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Arial" pitchFamily="34" charset="0"/>
              </a:rPr>
              <a:t>MODELO 036: LUGAR Y FORMA DE PRESENTACIÓN</a:t>
            </a:r>
            <a:endParaRPr lang="es-ES_tradnl" b="1" dirty="0">
              <a:ln w="1905"/>
              <a:solidFill>
                <a:schemeClr val="accent1">
                  <a:lumMod val="75000"/>
                </a:schemeClr>
              </a:solidFill>
              <a:effectLst>
                <a:innerShdw blurRad="69850" dist="43180" dir="5400000">
                  <a:srgbClr val="000000">
                    <a:alpha val="65000"/>
                  </a:srgbClr>
                </a:innerShdw>
              </a:effectLst>
              <a:latin typeface="Arial" pitchFamily="34" charset="0"/>
            </a:endParaRPr>
          </a:p>
        </p:txBody>
      </p:sp>
      <p:sp>
        <p:nvSpPr>
          <p:cNvPr id="6" name="Text Box 3"/>
          <p:cNvSpPr txBox="1">
            <a:spLocks noChangeArrowheads="1"/>
          </p:cNvSpPr>
          <p:nvPr/>
        </p:nvSpPr>
        <p:spPr bwMode="auto">
          <a:xfrm>
            <a:off x="395536" y="1700808"/>
            <a:ext cx="8208714" cy="4607916"/>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lvl="0" eaLnBrk="0" hangingPunct="0">
              <a:tabLst>
                <a:tab pos="269875" algn="l"/>
              </a:tabLst>
            </a:pPr>
            <a:r>
              <a:rPr lang="es-ES" sz="1800" dirty="0">
                <a:solidFill>
                  <a:schemeClr val="accent1">
                    <a:lumMod val="75000"/>
                  </a:schemeClr>
                </a:solidFill>
                <a:latin typeface="Calibri" pitchFamily="34" charset="0"/>
                <a:cs typeface="Arial" pitchFamily="34" charset="0"/>
              </a:rPr>
              <a:t>El modelo 036 podrá presentarse en impreso o por vía electrónica a través de Internet. La presentación por Internet podrá ser </a:t>
            </a:r>
            <a:r>
              <a:rPr lang="es-ES" sz="1800">
                <a:solidFill>
                  <a:schemeClr val="accent1">
                    <a:lumMod val="75000"/>
                  </a:schemeClr>
                </a:solidFill>
                <a:latin typeface="Calibri" pitchFamily="34" charset="0"/>
                <a:cs typeface="Arial" pitchFamily="34" charset="0"/>
              </a:rPr>
              <a:t>efectuada:</a:t>
            </a:r>
          </a:p>
          <a:p>
            <a:pPr lvl="0" eaLnBrk="0" hangingPunct="0">
              <a:tabLst>
                <a:tab pos="269875" algn="l"/>
              </a:tabLst>
            </a:pPr>
            <a:endParaRPr lang="es-ES" sz="1400" dirty="0">
              <a:solidFill>
                <a:schemeClr val="accent1">
                  <a:lumMod val="75000"/>
                </a:schemeClr>
              </a:solidFill>
              <a:latin typeface="Calibri" pitchFamily="34" charset="0"/>
              <a:cs typeface="Arial" pitchFamily="34" charset="0"/>
            </a:endParaRPr>
          </a:p>
          <a:p>
            <a:pPr lvl="0" eaLnBrk="0" hangingPunct="0">
              <a:buFont typeface="Wingdings" pitchFamily="2" charset="2"/>
              <a:buChar char="q"/>
              <a:tabLst>
                <a:tab pos="269875" algn="l"/>
              </a:tabLst>
            </a:pPr>
            <a:r>
              <a:rPr lang="es-ES" sz="1400" b="1" dirty="0">
                <a:solidFill>
                  <a:schemeClr val="accent1">
                    <a:lumMod val="75000"/>
                  </a:schemeClr>
                </a:solidFill>
                <a:latin typeface="Calibri" pitchFamily="34" charset="0"/>
                <a:ea typeface="Calibri" pitchFamily="34" charset="0"/>
                <a:cs typeface="Arial" pitchFamily="34" charset="0"/>
              </a:rPr>
              <a:t>    </a:t>
            </a:r>
            <a:r>
              <a:rPr lang="es-ES" sz="1600" b="1" dirty="0">
                <a:solidFill>
                  <a:schemeClr val="accent1">
                    <a:lumMod val="75000"/>
                  </a:schemeClr>
                </a:solidFill>
                <a:latin typeface="Calibri" pitchFamily="34" charset="0"/>
                <a:ea typeface="Calibri" pitchFamily="34" charset="0"/>
                <a:cs typeface="Arial" pitchFamily="34" charset="0"/>
              </a:rPr>
              <a:t>INTERNET: </a:t>
            </a:r>
            <a:r>
              <a:rPr lang="es-ES" sz="1600" b="1" dirty="0">
                <a:solidFill>
                  <a:schemeClr val="accent1">
                    <a:lumMod val="75000"/>
                  </a:schemeClr>
                </a:solidFill>
                <a:latin typeface="Calibri" pitchFamily="34" charset="0"/>
                <a:cs typeface="Arial" pitchFamily="34" charset="0"/>
              </a:rPr>
              <a:t>   </a:t>
            </a:r>
          </a:p>
          <a:p>
            <a:pPr marL="533400" lvl="0" indent="-174625" eaLnBrk="0" hangingPunct="0">
              <a:buFont typeface="Wingdings" pitchFamily="2" charset="2"/>
              <a:buChar char="Ø"/>
              <a:tabLst>
                <a:tab pos="269875" algn="l"/>
              </a:tabLst>
            </a:pPr>
            <a:r>
              <a:rPr lang="es-ES" sz="1400">
                <a:solidFill>
                  <a:schemeClr val="accent1">
                    <a:lumMod val="75000"/>
                  </a:schemeClr>
                </a:solidFill>
                <a:latin typeface="Calibri" pitchFamily="34" charset="0"/>
                <a:ea typeface="Calibri" pitchFamily="34" charset="0"/>
                <a:cs typeface="Arial" pitchFamily="34" charset="0"/>
              </a:rPr>
              <a:t>Con </a:t>
            </a:r>
            <a:r>
              <a:rPr lang="es-ES" sz="1400" b="1" u="sng" dirty="0">
                <a:solidFill>
                  <a:schemeClr val="accent1">
                    <a:lumMod val="75000"/>
                  </a:schemeClr>
                </a:solidFill>
                <a:latin typeface="Calibri" pitchFamily="34" charset="0"/>
                <a:ea typeface="Calibri" pitchFamily="34" charset="0"/>
                <a:cs typeface="Arial" pitchFamily="34" charset="0"/>
              </a:rPr>
              <a:t>certificado electrónico</a:t>
            </a:r>
            <a:r>
              <a:rPr lang="es-ES" sz="1400" dirty="0">
                <a:solidFill>
                  <a:schemeClr val="accent1">
                    <a:lumMod val="75000"/>
                  </a:schemeClr>
                </a:solidFill>
                <a:latin typeface="Calibri" pitchFamily="34" charset="0"/>
                <a:ea typeface="Calibri" pitchFamily="34" charset="0"/>
                <a:cs typeface="Arial" pitchFamily="34" charset="0"/>
              </a:rPr>
              <a:t> reconocido de firma electrónica.</a:t>
            </a:r>
            <a:r>
              <a:rPr lang="es-ES" sz="1400" dirty="0">
                <a:solidFill>
                  <a:schemeClr val="accent1">
                    <a:lumMod val="75000"/>
                  </a:schemeClr>
                </a:solidFill>
                <a:latin typeface="Calibri" pitchFamily="34" charset="0"/>
                <a:cs typeface="Arial" pitchFamily="34" charset="0"/>
              </a:rPr>
              <a:t> </a:t>
            </a:r>
            <a:r>
              <a:rPr lang="es-ES" sz="1400" b="1" u="sng" dirty="0">
                <a:solidFill>
                  <a:schemeClr val="accent1">
                    <a:lumMod val="75000"/>
                  </a:schemeClr>
                </a:solidFill>
                <a:latin typeface="Calibri" pitchFamily="34" charset="0"/>
                <a:cs typeface="Arial" pitchFamily="34" charset="0"/>
              </a:rPr>
              <a:t>O</a:t>
            </a:r>
            <a:r>
              <a:rPr lang="es-ES" sz="1400" b="1" i="1" u="sng" dirty="0">
                <a:solidFill>
                  <a:schemeClr val="accent1">
                    <a:lumMod val="75000"/>
                  </a:schemeClr>
                </a:solidFill>
                <a:latin typeface="Calibri" pitchFamily="34" charset="0"/>
                <a:cs typeface="Arial" pitchFamily="34" charset="0"/>
              </a:rPr>
              <a:t>bligatorio</a:t>
            </a:r>
            <a:r>
              <a:rPr lang="es-ES" sz="1400" dirty="0">
                <a:solidFill>
                  <a:schemeClr val="accent1">
                    <a:lumMod val="75000"/>
                  </a:schemeClr>
                </a:solidFill>
                <a:latin typeface="Calibri" pitchFamily="34" charset="0"/>
                <a:cs typeface="Arial" pitchFamily="34" charset="0"/>
              </a:rPr>
              <a:t>  para Grandes empresas y grandes contribuyentes, sociedades NIF  A y B  y, en todo caso, cuando se solicite alta en REDEME.</a:t>
            </a:r>
          </a:p>
          <a:p>
            <a:pPr marL="533400" lvl="0" indent="-174625" eaLnBrk="0" hangingPunct="0">
              <a:tabLst>
                <a:tab pos="269875" algn="l"/>
              </a:tabLst>
            </a:pPr>
            <a:endParaRPr lang="es-ES" sz="1400" dirty="0">
              <a:solidFill>
                <a:schemeClr val="accent1">
                  <a:lumMod val="75000"/>
                </a:schemeClr>
              </a:solidFill>
              <a:latin typeface="Calibri" pitchFamily="34" charset="0"/>
              <a:cs typeface="Arial" pitchFamily="34" charset="0"/>
            </a:endParaRPr>
          </a:p>
          <a:p>
            <a:pPr marL="533400" lvl="0" indent="-174625" eaLnBrk="0" hangingPunct="0">
              <a:buFont typeface="Wingdings" pitchFamily="2" charset="2"/>
              <a:buChar char="Ø"/>
              <a:tabLst>
                <a:tab pos="269875" algn="l"/>
              </a:tabLst>
            </a:pPr>
            <a:r>
              <a:rPr lang="es-ES" sz="1400" dirty="0">
                <a:solidFill>
                  <a:schemeClr val="accent1">
                    <a:lumMod val="75000"/>
                  </a:schemeClr>
                </a:solidFill>
                <a:latin typeface="Calibri" pitchFamily="34" charset="0"/>
                <a:ea typeface="Calibri" pitchFamily="34" charset="0"/>
                <a:cs typeface="Arial" pitchFamily="34" charset="0"/>
              </a:rPr>
              <a:t>  Con la </a:t>
            </a:r>
            <a:r>
              <a:rPr lang="es-ES" sz="1400" b="1" u="sng" dirty="0" err="1">
                <a:solidFill>
                  <a:schemeClr val="accent1">
                    <a:lumMod val="75000"/>
                  </a:schemeClr>
                </a:solidFill>
                <a:latin typeface="Calibri" pitchFamily="34" charset="0"/>
                <a:ea typeface="Calibri" pitchFamily="34" charset="0"/>
                <a:cs typeface="Arial" pitchFamily="34" charset="0"/>
              </a:rPr>
              <a:t>Cl@ve</a:t>
            </a:r>
            <a:r>
              <a:rPr lang="es-ES" sz="1400" b="1" u="sng" dirty="0">
                <a:solidFill>
                  <a:schemeClr val="accent1">
                    <a:lumMod val="75000"/>
                  </a:schemeClr>
                </a:solidFill>
                <a:latin typeface="Calibri" pitchFamily="34" charset="0"/>
                <a:ea typeface="Calibri" pitchFamily="34" charset="0"/>
                <a:cs typeface="Arial" pitchFamily="34" charset="0"/>
              </a:rPr>
              <a:t> PIN</a:t>
            </a:r>
            <a:r>
              <a:rPr lang="es-ES" sz="1400" dirty="0">
                <a:solidFill>
                  <a:schemeClr val="accent1">
                    <a:lumMod val="75000"/>
                  </a:schemeClr>
                </a:solidFill>
                <a:latin typeface="Calibri" pitchFamily="34" charset="0"/>
                <a:ea typeface="Calibri" pitchFamily="34" charset="0"/>
                <a:cs typeface="Arial" pitchFamily="34" charset="0"/>
              </a:rPr>
              <a:t> o sistema de firma con clave de acceso en un registro previo como usuario. </a:t>
            </a:r>
            <a:endParaRPr lang="es-ES" sz="1400" dirty="0">
              <a:solidFill>
                <a:schemeClr val="accent1">
                  <a:lumMod val="75000"/>
                </a:schemeClr>
              </a:solidFill>
              <a:latin typeface="Calibri" pitchFamily="34" charset="0"/>
              <a:cs typeface="Arial" pitchFamily="34" charset="0"/>
            </a:endParaRPr>
          </a:p>
          <a:p>
            <a:pPr lvl="0" eaLnBrk="0" hangingPunct="0">
              <a:tabLst>
                <a:tab pos="269875" algn="l"/>
              </a:tabLst>
            </a:pPr>
            <a:endParaRPr lang="es-ES" sz="1400" dirty="0">
              <a:solidFill>
                <a:schemeClr val="accent1">
                  <a:lumMod val="75000"/>
                </a:schemeClr>
              </a:solidFill>
              <a:latin typeface="Calibri" pitchFamily="34" charset="0"/>
              <a:ea typeface="Calibri" pitchFamily="34" charset="0"/>
              <a:cs typeface="Arial" pitchFamily="34" charset="0"/>
            </a:endParaRPr>
          </a:p>
          <a:p>
            <a:pPr lvl="0" eaLnBrk="0" hangingPunct="0">
              <a:tabLst>
                <a:tab pos="269875" algn="l"/>
              </a:tabLst>
            </a:pPr>
            <a:r>
              <a:rPr lang="es-ES" sz="1400" i="1" dirty="0">
                <a:solidFill>
                  <a:schemeClr val="accent1">
                    <a:lumMod val="75000"/>
                  </a:schemeClr>
                </a:solidFill>
                <a:latin typeface="Calibri" pitchFamily="34" charset="0"/>
                <a:ea typeface="Calibri" pitchFamily="34" charset="0"/>
                <a:cs typeface="Arial" pitchFamily="34" charset="0"/>
              </a:rPr>
              <a:t>No podrá realizarse la presentación electrónica: Solicitud del Número de Identificación Fiscal o Renuncia de los partícipes de una entidad en régimen de atribución de rentas a determinados regímenes de IRPF e IVA</a:t>
            </a:r>
            <a:r>
              <a:rPr lang="es-ES" sz="1400" dirty="0">
                <a:solidFill>
                  <a:schemeClr val="accent1">
                    <a:lumMod val="75000"/>
                  </a:schemeClr>
                </a:solidFill>
                <a:latin typeface="Calibri" pitchFamily="34" charset="0"/>
                <a:ea typeface="Calibri" pitchFamily="34" charset="0"/>
                <a:cs typeface="Arial" pitchFamily="34" charset="0"/>
              </a:rPr>
              <a:t>. </a:t>
            </a:r>
          </a:p>
          <a:p>
            <a:pPr lvl="0" eaLnBrk="0" hangingPunct="0">
              <a:tabLst>
                <a:tab pos="269875" algn="l"/>
              </a:tabLst>
            </a:pPr>
            <a:endParaRPr lang="es-ES" sz="1400" dirty="0">
              <a:solidFill>
                <a:schemeClr val="accent1">
                  <a:lumMod val="75000"/>
                </a:schemeClr>
              </a:solidFill>
              <a:latin typeface="Calibri" pitchFamily="34" charset="0"/>
              <a:cs typeface="Arial" pitchFamily="34" charset="0"/>
            </a:endParaRPr>
          </a:p>
          <a:p>
            <a:pPr lvl="0" eaLnBrk="0" hangingPunct="0">
              <a:buFont typeface="Wingdings" pitchFamily="2" charset="2"/>
              <a:buChar char="q"/>
              <a:tabLst>
                <a:tab pos="269875" algn="l"/>
              </a:tabLst>
            </a:pPr>
            <a:r>
              <a:rPr lang="es-ES" sz="1600" b="1" dirty="0">
                <a:solidFill>
                  <a:schemeClr val="accent1">
                    <a:lumMod val="75000"/>
                  </a:schemeClr>
                </a:solidFill>
                <a:latin typeface="Calibri" pitchFamily="34" charset="0"/>
                <a:ea typeface="Calibri" pitchFamily="34" charset="0"/>
                <a:cs typeface="Arial" pitchFamily="34" charset="0"/>
              </a:rPr>
              <a:t>    En  IMPRESO</a:t>
            </a:r>
            <a:r>
              <a:rPr lang="es-ES" sz="1600" dirty="0">
                <a:solidFill>
                  <a:schemeClr val="accent1">
                    <a:lumMod val="75000"/>
                  </a:schemeClr>
                </a:solidFill>
                <a:latin typeface="Calibri" pitchFamily="34" charset="0"/>
                <a:ea typeface="Calibri" pitchFamily="34" charset="0"/>
                <a:cs typeface="Arial" pitchFamily="34" charset="0"/>
              </a:rPr>
              <a:t>:  </a:t>
            </a:r>
          </a:p>
          <a:p>
            <a:pPr marL="533400" lvl="0" indent="-174625" eaLnBrk="0" hangingPunct="0">
              <a:buFont typeface="Wingdings" pitchFamily="2" charset="2"/>
              <a:buChar char="Ø"/>
              <a:tabLst>
                <a:tab pos="269875" algn="l"/>
              </a:tabLst>
            </a:pPr>
            <a:r>
              <a:rPr lang="es-ES" sz="1400">
                <a:solidFill>
                  <a:schemeClr val="accent1">
                    <a:lumMod val="75000"/>
                  </a:schemeClr>
                </a:solidFill>
                <a:latin typeface="Calibri" pitchFamily="34" charset="0"/>
                <a:ea typeface="Calibri" pitchFamily="34" charset="0"/>
                <a:cs typeface="Arial" pitchFamily="34" charset="0"/>
              </a:rPr>
              <a:t>La </a:t>
            </a:r>
            <a:r>
              <a:rPr lang="es-ES" sz="1400" dirty="0">
                <a:solidFill>
                  <a:schemeClr val="accent1">
                    <a:lumMod val="75000"/>
                  </a:schemeClr>
                </a:solidFill>
                <a:latin typeface="Calibri" pitchFamily="34" charset="0"/>
                <a:ea typeface="Calibri" pitchFamily="34" charset="0"/>
                <a:cs typeface="Arial" pitchFamily="34" charset="0"/>
              </a:rPr>
              <a:t>presentación en </a:t>
            </a:r>
            <a:r>
              <a:rPr lang="es-ES" sz="1400" b="1" u="sng" dirty="0">
                <a:solidFill>
                  <a:schemeClr val="accent1">
                    <a:lumMod val="75000"/>
                  </a:schemeClr>
                </a:solidFill>
                <a:latin typeface="Calibri" pitchFamily="34" charset="0"/>
                <a:ea typeface="Calibri" pitchFamily="34" charset="0"/>
                <a:cs typeface="Arial" pitchFamily="34" charset="0"/>
              </a:rPr>
              <a:t>impreso</a:t>
            </a:r>
            <a:r>
              <a:rPr lang="es-ES" sz="1400" dirty="0">
                <a:solidFill>
                  <a:schemeClr val="accent1">
                    <a:lumMod val="75000"/>
                  </a:schemeClr>
                </a:solidFill>
                <a:latin typeface="Calibri" pitchFamily="34" charset="0"/>
                <a:ea typeface="Calibri" pitchFamily="34" charset="0"/>
                <a:cs typeface="Arial" pitchFamily="34" charset="0"/>
              </a:rPr>
              <a:t>  en la administración de adscripción del titular se podrá realizar bien obteniendo el modelo impreso en PDF a través de la Sede electrónica (previa cumplimentación y validación: </a:t>
            </a:r>
            <a:r>
              <a:rPr lang="es-ES" sz="1400" b="1" dirty="0">
                <a:solidFill>
                  <a:schemeClr val="accent1">
                    <a:lumMod val="75000"/>
                  </a:schemeClr>
                </a:solidFill>
                <a:latin typeface="Calibri" pitchFamily="34" charset="0"/>
                <a:ea typeface="Calibri" pitchFamily="34" charset="0"/>
                <a:cs typeface="Arial" pitchFamily="34" charset="0"/>
              </a:rPr>
              <a:t>BORRADOR 036 y 037</a:t>
            </a:r>
            <a:r>
              <a:rPr lang="es-ES" sz="1400" dirty="0">
                <a:solidFill>
                  <a:schemeClr val="accent1">
                    <a:lumMod val="75000"/>
                  </a:schemeClr>
                </a:solidFill>
                <a:latin typeface="Calibri" pitchFamily="34" charset="0"/>
                <a:ea typeface="Calibri" pitchFamily="34" charset="0"/>
                <a:cs typeface="Arial" pitchFamily="34" charset="0"/>
              </a:rPr>
              <a:t>) o bien en papel </a:t>
            </a:r>
            <a:r>
              <a:rPr lang="es-ES" sz="1400" dirty="0" err="1">
                <a:solidFill>
                  <a:schemeClr val="accent1">
                    <a:lumMod val="75000"/>
                  </a:schemeClr>
                </a:solidFill>
                <a:latin typeface="Calibri" pitchFamily="34" charset="0"/>
                <a:ea typeface="Calibri" pitchFamily="34" charset="0"/>
                <a:cs typeface="Arial" pitchFamily="34" charset="0"/>
              </a:rPr>
              <a:t>preimpreso</a:t>
            </a:r>
            <a:r>
              <a:rPr lang="es-ES" sz="1400" dirty="0">
                <a:solidFill>
                  <a:schemeClr val="accent1">
                    <a:lumMod val="75000"/>
                  </a:schemeClr>
                </a:solidFill>
                <a:latin typeface="Calibri" pitchFamily="34" charset="0"/>
                <a:ea typeface="Calibri" pitchFamily="34" charset="0"/>
                <a:cs typeface="Arial" pitchFamily="34" charset="0"/>
              </a:rPr>
              <a:t> proporcionado en las Delegaciones y Administraciones de la Agencia Tributaria.</a:t>
            </a:r>
            <a:r>
              <a:rPr lang="es-ES" sz="1400" i="1" dirty="0">
                <a:solidFill>
                  <a:schemeClr val="accent1">
                    <a:lumMod val="75000"/>
                  </a:schemeClr>
                </a:solidFill>
                <a:latin typeface="Calibri" pitchFamily="34" charset="0"/>
                <a:ea typeface="Calibri" pitchFamily="34" charset="0"/>
                <a:cs typeface="Arial" pitchFamily="34" charset="0"/>
              </a:rPr>
              <a:t> </a:t>
            </a:r>
          </a:p>
          <a:p>
            <a:pPr marL="533400" lvl="0" indent="-174625" eaLnBrk="0" hangingPunct="0">
              <a:tabLst>
                <a:tab pos="269875" algn="l"/>
              </a:tabLst>
            </a:pPr>
            <a:endParaRPr lang="es-ES" sz="1400" i="1" dirty="0">
              <a:solidFill>
                <a:schemeClr val="accent1">
                  <a:lumMod val="75000"/>
                </a:schemeClr>
              </a:solidFill>
              <a:latin typeface="Calibri" pitchFamily="34" charset="0"/>
              <a:ea typeface="Calibri" pitchFamily="34" charset="0"/>
              <a:cs typeface="Arial" pitchFamily="34" charset="0"/>
            </a:endParaRPr>
          </a:p>
          <a:p>
            <a:pPr marL="533400" lvl="0" indent="-174625" eaLnBrk="0" hangingPunct="0">
              <a:buFont typeface="Wingdings" pitchFamily="2" charset="2"/>
              <a:buChar char="Ø"/>
              <a:tabLst>
                <a:tab pos="269875" algn="l"/>
              </a:tabLst>
            </a:pPr>
            <a:r>
              <a:rPr lang="es-ES" sz="1400" dirty="0">
                <a:solidFill>
                  <a:schemeClr val="accent1">
                    <a:lumMod val="75000"/>
                  </a:schemeClr>
                </a:solidFill>
                <a:latin typeface="Calibri" pitchFamily="34" charset="0"/>
                <a:ea typeface="Calibri" pitchFamily="34" charset="0"/>
                <a:cs typeface="Arial" pitchFamily="34" charset="0"/>
              </a:rPr>
              <a:t>También podrá realizarse la presentación en impreso del modelo 036 mediante envío por correo certificado</a:t>
            </a:r>
            <a:endParaRPr lang="es-ES" sz="1400" dirty="0">
              <a:solidFill>
                <a:schemeClr val="accent1">
                  <a:lumMod val="75000"/>
                </a:schemeClr>
              </a:solidFill>
              <a:latin typeface="Calibri"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8" name="Line 12"/>
          <p:cNvSpPr>
            <a:spLocks noChangeShapeType="1"/>
          </p:cNvSpPr>
          <p:nvPr/>
        </p:nvSpPr>
        <p:spPr bwMode="auto">
          <a:xfrm>
            <a:off x="3452813" y="4261246"/>
            <a:ext cx="0" cy="0"/>
          </a:xfrm>
          <a:prstGeom prst="line">
            <a:avLst/>
          </a:prstGeom>
          <a:noFill/>
          <a:ln w="106363">
            <a:solidFill>
              <a:schemeClr val="accent2"/>
            </a:solidFill>
            <a:round/>
            <a:headEnd/>
            <a:tailEnd/>
          </a:ln>
          <a:effectLst/>
        </p:spPr>
        <p:txBody>
          <a:bodyPr/>
          <a:lstStyle/>
          <a:p>
            <a:endParaRPr lang="es-ES">
              <a:solidFill>
                <a:schemeClr val="accent1">
                  <a:lumMod val="75000"/>
                </a:schemeClr>
              </a:solidFill>
            </a:endParaRPr>
          </a:p>
        </p:txBody>
      </p:sp>
      <p:sp>
        <p:nvSpPr>
          <p:cNvPr id="45069" name="Line 13"/>
          <p:cNvSpPr>
            <a:spLocks noChangeShapeType="1"/>
          </p:cNvSpPr>
          <p:nvPr/>
        </p:nvSpPr>
        <p:spPr bwMode="auto">
          <a:xfrm>
            <a:off x="4784725" y="4389834"/>
            <a:ext cx="1588" cy="0"/>
          </a:xfrm>
          <a:prstGeom prst="line">
            <a:avLst/>
          </a:prstGeom>
          <a:noFill/>
          <a:ln w="106363">
            <a:solidFill>
              <a:schemeClr val="accent2"/>
            </a:solidFill>
            <a:round/>
            <a:headEnd/>
            <a:tailEnd/>
          </a:ln>
          <a:effectLst/>
        </p:spPr>
        <p:txBody>
          <a:bodyPr/>
          <a:lstStyle/>
          <a:p>
            <a:endParaRPr lang="es-ES">
              <a:solidFill>
                <a:schemeClr val="accent1">
                  <a:lumMod val="75000"/>
                </a:schemeClr>
              </a:solidFill>
            </a:endParaRPr>
          </a:p>
        </p:txBody>
      </p:sp>
      <p:sp>
        <p:nvSpPr>
          <p:cNvPr id="59" name="58 CuadroTexto"/>
          <p:cNvSpPr txBox="1"/>
          <p:nvPr/>
        </p:nvSpPr>
        <p:spPr>
          <a:xfrm>
            <a:off x="285750" y="6609159"/>
            <a:ext cx="8572500" cy="276225"/>
          </a:xfrm>
          <a:prstGeom prst="rect">
            <a:avLst/>
          </a:prstGeom>
          <a:noFill/>
        </p:spPr>
        <p:txBody>
          <a:bodyPr>
            <a:spAutoFit/>
          </a:bodyPr>
          <a:lstStyle/>
          <a:p>
            <a:pPr algn="ctr" eaLnBrk="0" hangingPunct="0">
              <a:defRPr/>
            </a:pPr>
            <a:r>
              <a:rPr lang="es-ES_tradnl" sz="1200" b="1" i="1" kern="1000" spc="-70" dirty="0">
                <a:solidFill>
                  <a:srgbClr val="000099"/>
                </a:solidFill>
                <a:latin typeface="Arial" pitchFamily="34" charset="0"/>
                <a:ea typeface="Arial Unicode MS" pitchFamily="34" charset="-128"/>
                <a:cs typeface="Arial" pitchFamily="34" charset="0"/>
              </a:rPr>
              <a:t> </a:t>
            </a:r>
            <a:endParaRPr lang="es-ES" sz="1200" b="1" kern="1000" spc="-70" dirty="0">
              <a:solidFill>
                <a:srgbClr val="000099"/>
              </a:solidFill>
              <a:latin typeface="Times New Roman" charset="0"/>
            </a:endParaRPr>
          </a:p>
        </p:txBody>
      </p:sp>
      <p:sp>
        <p:nvSpPr>
          <p:cNvPr id="5" name="Text Box 3"/>
          <p:cNvSpPr txBox="1">
            <a:spLocks noChangeArrowheads="1"/>
          </p:cNvSpPr>
          <p:nvPr/>
        </p:nvSpPr>
        <p:spPr bwMode="auto">
          <a:xfrm>
            <a:off x="500034" y="1813308"/>
            <a:ext cx="8104216" cy="3991956"/>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lgn="ctr"/>
            <a:endParaRPr lang="es-ES_tradnl" sz="1600" dirty="0">
              <a:solidFill>
                <a:schemeClr val="accent1">
                  <a:lumMod val="75000"/>
                </a:schemeClr>
              </a:solidFill>
              <a:latin typeface="Calibri" pitchFamily="34" charset="0"/>
            </a:endParaRPr>
          </a:p>
          <a:p>
            <a:pPr algn="ctr"/>
            <a:r>
              <a:rPr lang="es-ES_tradnl" sz="1600" i="1" dirty="0">
                <a:solidFill>
                  <a:schemeClr val="accent1">
                    <a:lumMod val="75000"/>
                  </a:schemeClr>
                </a:solidFill>
                <a:latin typeface="Calibri" pitchFamily="34" charset="0"/>
              </a:rPr>
              <a:t>(en la incorporación de los datos comunicados a nuestro Censo</a:t>
            </a:r>
            <a:r>
              <a:rPr lang="es-ES_tradnl" sz="1600" dirty="0">
                <a:solidFill>
                  <a:schemeClr val="accent1">
                    <a:lumMod val="75000"/>
                  </a:schemeClr>
                </a:solidFill>
                <a:latin typeface="Calibri" pitchFamily="34" charset="0"/>
              </a:rPr>
              <a:t>)</a:t>
            </a:r>
          </a:p>
          <a:p>
            <a:pPr algn="just"/>
            <a:endParaRPr lang="es-ES_tradnl" sz="1600" dirty="0">
              <a:solidFill>
                <a:schemeClr val="accent1">
                  <a:lumMod val="75000"/>
                </a:schemeClr>
              </a:solidFill>
              <a:latin typeface="Calibri" pitchFamily="34" charset="0"/>
            </a:endParaRPr>
          </a:p>
          <a:p>
            <a:pPr marL="342900" indent="-342900" algn="just">
              <a:buAutoNum type="alphaLcParenR"/>
            </a:pPr>
            <a:r>
              <a:rPr lang="es-ES_tradnl" sz="1600" dirty="0">
                <a:solidFill>
                  <a:schemeClr val="accent1">
                    <a:lumMod val="75000"/>
                  </a:schemeClr>
                </a:solidFill>
                <a:latin typeface="Calibri" pitchFamily="34" charset="0"/>
              </a:rPr>
              <a:t>CONTROL DOCUMENTAL PREVIO: se exige justificación documental anexa a la declaración censal en determinados casos.</a:t>
            </a:r>
          </a:p>
          <a:p>
            <a:pPr marL="342900" indent="-342900" algn="just">
              <a:spcBef>
                <a:spcPts val="600"/>
              </a:spcBef>
              <a:buAutoNum type="alphaLcParenR"/>
            </a:pPr>
            <a:r>
              <a:rPr lang="es-ES_tradnl" sz="1600" dirty="0">
                <a:solidFill>
                  <a:schemeClr val="accent1">
                    <a:lumMod val="75000"/>
                  </a:schemeClr>
                </a:solidFill>
                <a:latin typeface="Calibri" pitchFamily="34" charset="0"/>
              </a:rPr>
              <a:t>CRUCE INICIAL: CONTROL DE COHERENCIA ENTRE LO DECLARADO Y LO QUE EXISTE YA EN NUESTRO CENSO: Antes de su incorporación al censo de los datos comunicados, se contrasta la declaración presentada con los datos existentes en nuestras bases de datos y se detectan las incoherencias o datos incompleto que quedan pendiente de aplicar con una codificación de errores asociado a un sistema de emisión, en su caso, de los requerimientos necesarios. </a:t>
            </a:r>
          </a:p>
          <a:p>
            <a:pPr marL="342900" indent="-342900" algn="just">
              <a:spcBef>
                <a:spcPts val="600"/>
              </a:spcBef>
              <a:buAutoNum type="alphaLcParenR"/>
            </a:pPr>
            <a:r>
              <a:rPr lang="es-ES_tradnl" sz="1600" dirty="0">
                <a:solidFill>
                  <a:schemeClr val="accent1">
                    <a:lumMod val="75000"/>
                  </a:schemeClr>
                </a:solidFill>
                <a:latin typeface="Calibri" pitchFamily="34" charset="0"/>
              </a:rPr>
              <a:t>CONTRASTE DE LO DECLARADO CON LA REALIDAD: Salvo lo mencionado en la letra a) anterior, NO se efectúan controles previos para cotejar lo declarado con la realidad. Prima, por tanto, la agilidad de la actividad económica sobre la seguridad. EXCEPCIÓN: La solicitud de alta, baja y modificación en el R.O.I</a:t>
            </a:r>
          </a:p>
          <a:p>
            <a:pPr algn="just"/>
            <a:endParaRPr lang="es-ES_tradnl" sz="1600" dirty="0">
              <a:solidFill>
                <a:schemeClr val="accent1">
                  <a:lumMod val="75000"/>
                </a:schemeClr>
              </a:solidFill>
              <a:latin typeface="Arial" pitchFamily="34" charset="0"/>
            </a:endParaRPr>
          </a:p>
          <a:p>
            <a:pPr algn="just"/>
            <a:endParaRPr lang="es-ES_tradnl" sz="1600" dirty="0">
              <a:solidFill>
                <a:schemeClr val="accent1">
                  <a:lumMod val="75000"/>
                </a:schemeClr>
              </a:solidFill>
              <a:latin typeface="Arial" pitchFamily="34" charset="0"/>
            </a:endParaRPr>
          </a:p>
          <a:p>
            <a:pPr algn="just"/>
            <a:r>
              <a:rPr lang="es-ES_tradnl" sz="1600" dirty="0">
                <a:solidFill>
                  <a:schemeClr val="accent1">
                    <a:lumMod val="75000"/>
                  </a:schemeClr>
                </a:solidFill>
                <a:latin typeface="Arial" pitchFamily="34" charset="0"/>
              </a:rPr>
              <a:t>	</a:t>
            </a:r>
          </a:p>
        </p:txBody>
      </p:sp>
      <p:sp>
        <p:nvSpPr>
          <p:cNvPr id="6" name="Rectangle 2"/>
          <p:cNvSpPr>
            <a:spLocks noChangeArrowheads="1"/>
          </p:cNvSpPr>
          <p:nvPr/>
        </p:nvSpPr>
        <p:spPr bwMode="auto">
          <a:xfrm>
            <a:off x="642910" y="813176"/>
            <a:ext cx="7896252" cy="369332"/>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1800" b="1">
                <a:ln w="1905"/>
                <a:solidFill>
                  <a:schemeClr val="accent1">
                    <a:lumMod val="75000"/>
                  </a:schemeClr>
                </a:solidFill>
                <a:effectLst>
                  <a:innerShdw blurRad="69850" dist="43180" dir="5400000">
                    <a:srgbClr val="000000">
                      <a:alpha val="65000"/>
                    </a:srgbClr>
                  </a:innerShdw>
                </a:effectLst>
                <a:latin typeface="Arial" pitchFamily="34" charset="0"/>
              </a:rPr>
              <a:t>COMPROBACIÓN CENSAL EN LA ENTRADA DE DATOS</a:t>
            </a:r>
            <a:endParaRPr lang="es-ES_tradnl" sz="1800" b="1" dirty="0">
              <a:ln w="1905"/>
              <a:solidFill>
                <a:schemeClr val="accent1">
                  <a:lumMod val="75000"/>
                </a:schemeClr>
              </a:solidFill>
              <a:effectLst>
                <a:innerShdw blurRad="69850" dist="43180" dir="5400000">
                  <a:srgbClr val="000000">
                    <a:alpha val="65000"/>
                  </a:srgbClr>
                </a:innerShdw>
              </a:effectLst>
              <a:latin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3"/>
          <p:cNvSpPr txBox="1">
            <a:spLocks noChangeArrowheads="1"/>
          </p:cNvSpPr>
          <p:nvPr/>
        </p:nvSpPr>
        <p:spPr bwMode="auto">
          <a:xfrm>
            <a:off x="533400" y="1988840"/>
            <a:ext cx="8070850" cy="4032448"/>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pitchFamily="34" charset="0"/>
              <a:cs typeface="Arial" pitchFamily="34" charset="0"/>
            </a:endParaRPr>
          </a:p>
          <a:p>
            <a:pPr>
              <a:buFontTx/>
              <a:buChar char="•"/>
              <a:tabLst>
                <a:tab pos="4572000" algn="l"/>
                <a:tab pos="4667250" algn="l"/>
              </a:tabLst>
              <a:defRPr/>
            </a:pPr>
            <a:endParaRPr lang="es-ES_tradnl" sz="100" b="1" dirty="0">
              <a:solidFill>
                <a:schemeClr val="accent1">
                  <a:lumMod val="75000"/>
                </a:schemeClr>
              </a:solidFill>
              <a:latin typeface="Arial" pitchFamily="34" charset="0"/>
              <a:cs typeface="Arial" pitchFamily="34" charset="0"/>
            </a:endParaRPr>
          </a:p>
        </p:txBody>
      </p:sp>
      <p:sp>
        <p:nvSpPr>
          <p:cNvPr id="186374" name="Text Box 6"/>
          <p:cNvSpPr txBox="1">
            <a:spLocks noChangeArrowheads="1"/>
          </p:cNvSpPr>
          <p:nvPr/>
        </p:nvSpPr>
        <p:spPr bwMode="auto">
          <a:xfrm>
            <a:off x="642938" y="2060848"/>
            <a:ext cx="7572375" cy="3647152"/>
          </a:xfrm>
          <a:prstGeom prst="rect">
            <a:avLst/>
          </a:prstGeom>
          <a:noFill/>
          <a:ln w="9525">
            <a:noFill/>
            <a:miter lim="800000"/>
            <a:headEnd/>
            <a:tailEnd/>
          </a:ln>
        </p:spPr>
        <p:txBody>
          <a:bodyPr>
            <a:spAutoFit/>
          </a:bodyPr>
          <a:lstStyle/>
          <a:p>
            <a:pPr marL="357188" indent="-357188" algn="just">
              <a:spcBef>
                <a:spcPct val="50000"/>
              </a:spcBef>
              <a:buFont typeface="Wingdings" pitchFamily="2" charset="2"/>
              <a:buChar char="Ø"/>
              <a:defRPr/>
            </a:pPr>
            <a:r>
              <a:rPr lang="es-ES" sz="2000" b="1" dirty="0">
                <a:solidFill>
                  <a:schemeClr val="accent1">
                    <a:lumMod val="75000"/>
                  </a:schemeClr>
                </a:solidFill>
                <a:latin typeface="Calibri" pitchFamily="34" charset="0"/>
                <a:cs typeface="Times New Roman" pitchFamily="18" charset="0"/>
              </a:rPr>
              <a:t>En la presentación de declaraciones censales</a:t>
            </a:r>
            <a:endParaRPr lang="es-ES" sz="1800" b="1" dirty="0">
              <a:solidFill>
                <a:schemeClr val="accent1">
                  <a:lumMod val="75000"/>
                </a:schemeClr>
              </a:solidFill>
              <a:latin typeface="Calibri" pitchFamily="34" charset="0"/>
              <a:cs typeface="Times New Roman" pitchFamily="18" charset="0"/>
            </a:endParaRPr>
          </a:p>
          <a:p>
            <a:pPr marL="623888" lvl="1" indent="-266700" algn="just">
              <a:spcBef>
                <a:spcPts val="600"/>
              </a:spcBef>
              <a:buFont typeface="Wingdings" pitchFamily="2" charset="2"/>
              <a:buChar char="ü"/>
              <a:defRPr/>
            </a:pPr>
            <a:r>
              <a:rPr lang="es-ES" sz="1800" dirty="0">
                <a:solidFill>
                  <a:schemeClr val="accent1">
                    <a:lumMod val="75000"/>
                  </a:schemeClr>
                </a:solidFill>
                <a:latin typeface="Calibri" pitchFamily="34" charset="0"/>
                <a:cs typeface="Times New Roman" pitchFamily="18" charset="0"/>
              </a:rPr>
              <a:t>Fedatarios Públicos (NIF  A, B, C, D y F)</a:t>
            </a:r>
          </a:p>
          <a:p>
            <a:pPr marL="623888" lvl="1" indent="-266700" algn="just">
              <a:spcBef>
                <a:spcPts val="600"/>
              </a:spcBef>
              <a:buFont typeface="Wingdings" pitchFamily="2" charset="2"/>
              <a:buChar char="ü"/>
              <a:defRPr/>
            </a:pPr>
            <a:r>
              <a:rPr lang="es-ES" sz="1800" dirty="0">
                <a:solidFill>
                  <a:schemeClr val="accent1">
                    <a:lumMod val="75000"/>
                  </a:schemeClr>
                </a:solidFill>
                <a:latin typeface="Calibri" pitchFamily="34" charset="0"/>
                <a:cs typeface="Times New Roman" pitchFamily="18" charset="0"/>
              </a:rPr>
              <a:t>Oficinas Consulares de España en exterior (NIF L, M y N)</a:t>
            </a:r>
          </a:p>
          <a:p>
            <a:pPr marL="623888" lvl="1" indent="-266700" algn="just">
              <a:spcBef>
                <a:spcPts val="600"/>
              </a:spcBef>
              <a:buFont typeface="Wingdings" pitchFamily="2" charset="2"/>
              <a:buChar char="ü"/>
              <a:defRPr/>
            </a:pPr>
            <a:r>
              <a:rPr lang="es-ES" sz="1800" dirty="0">
                <a:solidFill>
                  <a:schemeClr val="accent1">
                    <a:lumMod val="75000"/>
                  </a:schemeClr>
                </a:solidFill>
                <a:latin typeface="Calibri" pitchFamily="34" charset="0"/>
                <a:cs typeface="Times New Roman" pitchFamily="18" charset="0"/>
              </a:rPr>
              <a:t>Gestores administrativos y  las entidades de crédito (NIF K)</a:t>
            </a:r>
          </a:p>
          <a:p>
            <a:pPr marL="623888" lvl="1" indent="-266700" algn="just">
              <a:spcBef>
                <a:spcPts val="600"/>
              </a:spcBef>
              <a:buFont typeface="Wingdings" pitchFamily="2" charset="2"/>
              <a:buChar char="ü"/>
              <a:defRPr/>
            </a:pPr>
            <a:r>
              <a:rPr lang="es-ES" sz="1800" dirty="0">
                <a:solidFill>
                  <a:schemeClr val="accent1">
                    <a:lumMod val="75000"/>
                  </a:schemeClr>
                </a:solidFill>
                <a:latin typeface="Calibri" pitchFamily="34" charset="0"/>
                <a:cs typeface="Times New Roman" pitchFamily="18" charset="0"/>
              </a:rPr>
              <a:t>Ventanilla única empresarial-CIRCE: DUE (documento único electrónico: NIF B, altas Empresarios individuales)</a:t>
            </a:r>
          </a:p>
          <a:p>
            <a:pPr marL="357188" indent="-357188" algn="just">
              <a:spcBef>
                <a:spcPts val="1800"/>
              </a:spcBef>
              <a:buFont typeface="Wingdings" pitchFamily="2" charset="2"/>
              <a:buChar char="Ø"/>
              <a:defRPr/>
            </a:pPr>
            <a:r>
              <a:rPr lang="es-ES" sz="2000" b="1" dirty="0">
                <a:solidFill>
                  <a:schemeClr val="accent1">
                    <a:lumMod val="75000"/>
                  </a:schemeClr>
                </a:solidFill>
                <a:latin typeface="Calibri" pitchFamily="34" charset="0"/>
                <a:cs typeface="Times New Roman" pitchFamily="18" charset="0"/>
              </a:rPr>
              <a:t>En el suministro de información</a:t>
            </a:r>
          </a:p>
          <a:p>
            <a:pPr marL="623888" lvl="1" indent="-266700" algn="just">
              <a:spcBef>
                <a:spcPts val="600"/>
              </a:spcBef>
              <a:buFont typeface="Wingdings" pitchFamily="2" charset="2"/>
              <a:buChar char="ü"/>
              <a:defRPr/>
            </a:pPr>
            <a:r>
              <a:rPr lang="es-ES" sz="1800" dirty="0">
                <a:solidFill>
                  <a:schemeClr val="accent1">
                    <a:lumMod val="75000"/>
                  </a:schemeClr>
                </a:solidFill>
                <a:latin typeface="Calibri" pitchFamily="34" charset="0"/>
                <a:cs typeface="Times New Roman" pitchFamily="18" charset="0"/>
              </a:rPr>
              <a:t> Administraciones tributarias: CC.AA y  Haciendas forales, Ayuntamientos</a:t>
            </a:r>
          </a:p>
          <a:p>
            <a:pPr marL="623888" indent="-266700" algn="just">
              <a:spcBef>
                <a:spcPts val="600"/>
              </a:spcBef>
              <a:buFont typeface="Wingdings" pitchFamily="2" charset="2"/>
              <a:buChar char="ü"/>
              <a:defRPr/>
            </a:pPr>
            <a:r>
              <a:rPr lang="es-ES" sz="1800" dirty="0">
                <a:solidFill>
                  <a:schemeClr val="accent1">
                    <a:lumMod val="75000"/>
                  </a:schemeClr>
                </a:solidFill>
                <a:latin typeface="Calibri" pitchFamily="34" charset="0"/>
                <a:cs typeface="Times New Roman" pitchFamily="18" charset="0"/>
              </a:rPr>
              <a:t> D. G. Policía, D.G Catastro, Seguridad Social, INE, D.G. Tráfico, Reg. Civil, Notarios, Reg. Mercantil y de la Propiedad, etc.</a:t>
            </a:r>
            <a:r>
              <a:rPr lang="es-ES" sz="2000" dirty="0">
                <a:solidFill>
                  <a:schemeClr val="accent1">
                    <a:lumMod val="75000"/>
                  </a:schemeClr>
                </a:solidFill>
                <a:latin typeface="Calibri" pitchFamily="34" charset="0"/>
                <a:cs typeface="Times New Roman" pitchFamily="18" charset="0"/>
              </a:rPr>
              <a:t> </a:t>
            </a:r>
            <a:endParaRPr lang="es-ES" dirty="0">
              <a:solidFill>
                <a:schemeClr val="accent1">
                  <a:lumMod val="75000"/>
                </a:schemeClr>
              </a:solidFill>
              <a:latin typeface="Calibri" pitchFamily="34" charset="0"/>
              <a:cs typeface="Times New Roman" pitchFamily="18" charset="0"/>
            </a:endParaRPr>
          </a:p>
        </p:txBody>
      </p:sp>
      <p:sp>
        <p:nvSpPr>
          <p:cNvPr id="14" name="Rectangle 2"/>
          <p:cNvSpPr>
            <a:spLocks noChangeArrowheads="1"/>
          </p:cNvSpPr>
          <p:nvPr/>
        </p:nvSpPr>
        <p:spPr bwMode="auto">
          <a:xfrm>
            <a:off x="539750" y="818709"/>
            <a:ext cx="8064500"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COLABORACIÓN SOCIAL Y SUMINISTRO DE INFORMACIÓN</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5"/>
          <p:cNvSpPr txBox="1">
            <a:spLocks noChangeArrowheads="1"/>
          </p:cNvSpPr>
          <p:nvPr/>
        </p:nvSpPr>
        <p:spPr bwMode="auto">
          <a:xfrm>
            <a:off x="860425" y="3260303"/>
            <a:ext cx="7216775" cy="457200"/>
          </a:xfrm>
          <a:prstGeom prst="rect">
            <a:avLst/>
          </a:prstGeom>
          <a:noFill/>
          <a:ln w="9525">
            <a:noFill/>
            <a:miter lim="800000"/>
            <a:headEnd/>
            <a:tailEnd/>
          </a:ln>
        </p:spPr>
        <p:txBody>
          <a:bodyPr>
            <a:spAutoFit/>
          </a:bodyPr>
          <a:lstStyle/>
          <a:p>
            <a:pPr>
              <a:spcBef>
                <a:spcPct val="50000"/>
              </a:spcBef>
            </a:pPr>
            <a:endParaRPr lang="es-ES"/>
          </a:p>
        </p:txBody>
      </p:sp>
      <p:grpSp>
        <p:nvGrpSpPr>
          <p:cNvPr id="2" name="Group 8"/>
          <p:cNvGrpSpPr>
            <a:grpSpLocks/>
          </p:cNvGrpSpPr>
          <p:nvPr/>
        </p:nvGrpSpPr>
        <p:grpSpPr bwMode="auto">
          <a:xfrm>
            <a:off x="795338" y="5527253"/>
            <a:ext cx="776287" cy="854075"/>
            <a:chOff x="587" y="813"/>
            <a:chExt cx="355" cy="547"/>
          </a:xfrm>
        </p:grpSpPr>
        <p:sp>
          <p:nvSpPr>
            <p:cNvPr id="39078" name="Rectangle 9"/>
            <p:cNvSpPr>
              <a:spLocks noChangeArrowheads="1"/>
            </p:cNvSpPr>
            <p:nvPr/>
          </p:nvSpPr>
          <p:spPr bwMode="auto">
            <a:xfrm>
              <a:off x="587" y="813"/>
              <a:ext cx="355" cy="547"/>
            </a:xfrm>
            <a:prstGeom prst="rect">
              <a:avLst/>
            </a:prstGeom>
            <a:solidFill>
              <a:srgbClr val="FECE9A"/>
            </a:solidFill>
            <a:ln w="12700">
              <a:solidFill>
                <a:schemeClr val="folHlink"/>
              </a:solidFill>
              <a:miter lim="800000"/>
              <a:headEnd/>
              <a:tailEnd/>
            </a:ln>
          </p:spPr>
          <p:txBody>
            <a:bodyPr wrap="none" anchor="ctr"/>
            <a:lstStyle/>
            <a:p>
              <a:endParaRPr lang="es-ES"/>
            </a:p>
          </p:txBody>
        </p:sp>
        <p:sp>
          <p:nvSpPr>
            <p:cNvPr id="39079" name="Rectangle 10"/>
            <p:cNvSpPr>
              <a:spLocks noChangeArrowheads="1"/>
            </p:cNvSpPr>
            <p:nvPr/>
          </p:nvSpPr>
          <p:spPr bwMode="auto">
            <a:xfrm>
              <a:off x="659" y="844"/>
              <a:ext cx="97" cy="41"/>
            </a:xfrm>
            <a:prstGeom prst="rect">
              <a:avLst/>
            </a:prstGeom>
            <a:solidFill>
              <a:srgbClr val="FECE9A"/>
            </a:solidFill>
            <a:ln w="12700">
              <a:solidFill>
                <a:schemeClr val="folHlink"/>
              </a:solidFill>
              <a:miter lim="800000"/>
              <a:headEnd/>
              <a:tailEnd/>
            </a:ln>
          </p:spPr>
          <p:txBody>
            <a:bodyPr wrap="none" anchor="ctr"/>
            <a:lstStyle/>
            <a:p>
              <a:endParaRPr lang="es-ES"/>
            </a:p>
          </p:txBody>
        </p:sp>
        <p:sp>
          <p:nvSpPr>
            <p:cNvPr id="39080" name="Rectangle 11"/>
            <p:cNvSpPr>
              <a:spLocks noChangeArrowheads="1"/>
            </p:cNvSpPr>
            <p:nvPr/>
          </p:nvSpPr>
          <p:spPr bwMode="auto">
            <a:xfrm>
              <a:off x="886" y="840"/>
              <a:ext cx="33" cy="50"/>
            </a:xfrm>
            <a:prstGeom prst="rect">
              <a:avLst/>
            </a:prstGeom>
            <a:solidFill>
              <a:srgbClr val="FECE9A"/>
            </a:solidFill>
            <a:ln w="12700">
              <a:solidFill>
                <a:schemeClr val="folHlink"/>
              </a:solidFill>
              <a:miter lim="800000"/>
              <a:headEnd/>
              <a:tailEnd/>
            </a:ln>
          </p:spPr>
          <p:txBody>
            <a:bodyPr wrap="none" anchor="ctr"/>
            <a:lstStyle/>
            <a:p>
              <a:endParaRPr lang="es-ES"/>
            </a:p>
          </p:txBody>
        </p:sp>
        <p:sp>
          <p:nvSpPr>
            <p:cNvPr id="39081" name="AutoShape 12"/>
            <p:cNvSpPr>
              <a:spLocks noChangeArrowheads="1"/>
            </p:cNvSpPr>
            <p:nvPr/>
          </p:nvSpPr>
          <p:spPr bwMode="auto">
            <a:xfrm>
              <a:off x="610" y="919"/>
              <a:ext cx="309" cy="98"/>
            </a:xfrm>
            <a:prstGeom prst="roundRect">
              <a:avLst>
                <a:gd name="adj" fmla="val 12495"/>
              </a:avLst>
            </a:prstGeom>
            <a:solidFill>
              <a:srgbClr val="FECE9A"/>
            </a:solidFill>
            <a:ln w="12700">
              <a:solidFill>
                <a:schemeClr val="folHlink"/>
              </a:solidFill>
              <a:round/>
              <a:headEnd/>
              <a:tailEnd/>
            </a:ln>
          </p:spPr>
          <p:txBody>
            <a:bodyPr wrap="none" anchor="ctr"/>
            <a:lstStyle/>
            <a:p>
              <a:endParaRPr lang="es-ES"/>
            </a:p>
          </p:txBody>
        </p:sp>
        <p:sp>
          <p:nvSpPr>
            <p:cNvPr id="39082" name="AutoShape 13"/>
            <p:cNvSpPr>
              <a:spLocks noChangeArrowheads="1"/>
            </p:cNvSpPr>
            <p:nvPr/>
          </p:nvSpPr>
          <p:spPr bwMode="auto">
            <a:xfrm>
              <a:off x="611" y="1047"/>
              <a:ext cx="309" cy="155"/>
            </a:xfrm>
            <a:prstGeom prst="roundRect">
              <a:avLst>
                <a:gd name="adj" fmla="val 12495"/>
              </a:avLst>
            </a:prstGeom>
            <a:solidFill>
              <a:srgbClr val="FECE9A"/>
            </a:solidFill>
            <a:ln w="12700">
              <a:solidFill>
                <a:schemeClr val="folHlink"/>
              </a:solidFill>
              <a:round/>
              <a:headEnd/>
              <a:tailEnd/>
            </a:ln>
          </p:spPr>
          <p:txBody>
            <a:bodyPr wrap="none" anchor="ctr"/>
            <a:lstStyle/>
            <a:p>
              <a:endParaRPr lang="es-ES"/>
            </a:p>
          </p:txBody>
        </p:sp>
        <p:sp>
          <p:nvSpPr>
            <p:cNvPr id="39083" name="AutoShape 14"/>
            <p:cNvSpPr>
              <a:spLocks noChangeArrowheads="1"/>
            </p:cNvSpPr>
            <p:nvPr/>
          </p:nvSpPr>
          <p:spPr bwMode="auto">
            <a:xfrm>
              <a:off x="612" y="1231"/>
              <a:ext cx="309" cy="106"/>
            </a:xfrm>
            <a:prstGeom prst="roundRect">
              <a:avLst>
                <a:gd name="adj" fmla="val 12495"/>
              </a:avLst>
            </a:prstGeom>
            <a:solidFill>
              <a:srgbClr val="FECE9A"/>
            </a:solidFill>
            <a:ln w="12700">
              <a:solidFill>
                <a:schemeClr val="folHlink"/>
              </a:solidFill>
              <a:round/>
              <a:headEnd/>
              <a:tailEnd/>
            </a:ln>
          </p:spPr>
          <p:txBody>
            <a:bodyPr wrap="none" anchor="ctr"/>
            <a:lstStyle/>
            <a:p>
              <a:endParaRPr lang="es-ES"/>
            </a:p>
          </p:txBody>
        </p:sp>
        <p:sp>
          <p:nvSpPr>
            <p:cNvPr id="39084" name="Line 15"/>
            <p:cNvSpPr>
              <a:spLocks noChangeShapeType="1"/>
            </p:cNvSpPr>
            <p:nvPr/>
          </p:nvSpPr>
          <p:spPr bwMode="auto">
            <a:xfrm>
              <a:off x="822" y="920"/>
              <a:ext cx="0" cy="31"/>
            </a:xfrm>
            <a:prstGeom prst="line">
              <a:avLst/>
            </a:prstGeom>
            <a:noFill/>
            <a:ln w="12700">
              <a:solidFill>
                <a:schemeClr val="folHlink"/>
              </a:solidFill>
              <a:round/>
              <a:headEnd/>
              <a:tailEnd/>
            </a:ln>
          </p:spPr>
          <p:txBody>
            <a:bodyPr wrap="none" anchor="ctr"/>
            <a:lstStyle/>
            <a:p>
              <a:endParaRPr lang="es-ES"/>
            </a:p>
          </p:txBody>
        </p:sp>
        <p:sp>
          <p:nvSpPr>
            <p:cNvPr id="39085" name="Line 16"/>
            <p:cNvSpPr>
              <a:spLocks noChangeShapeType="1"/>
            </p:cNvSpPr>
            <p:nvPr/>
          </p:nvSpPr>
          <p:spPr bwMode="auto">
            <a:xfrm>
              <a:off x="829" y="956"/>
              <a:ext cx="86" cy="0"/>
            </a:xfrm>
            <a:prstGeom prst="line">
              <a:avLst/>
            </a:prstGeom>
            <a:noFill/>
            <a:ln w="12700">
              <a:solidFill>
                <a:schemeClr val="folHlink"/>
              </a:solidFill>
              <a:round/>
              <a:headEnd/>
              <a:tailEnd/>
            </a:ln>
          </p:spPr>
          <p:txBody>
            <a:bodyPr wrap="none" anchor="ctr"/>
            <a:lstStyle/>
            <a:p>
              <a:endParaRPr lang="es-ES"/>
            </a:p>
          </p:txBody>
        </p:sp>
        <p:sp>
          <p:nvSpPr>
            <p:cNvPr id="39086" name="Line 17"/>
            <p:cNvSpPr>
              <a:spLocks noChangeShapeType="1"/>
            </p:cNvSpPr>
            <p:nvPr/>
          </p:nvSpPr>
          <p:spPr bwMode="auto">
            <a:xfrm>
              <a:off x="624" y="847"/>
              <a:ext cx="0" cy="20"/>
            </a:xfrm>
            <a:prstGeom prst="line">
              <a:avLst/>
            </a:prstGeom>
            <a:noFill/>
            <a:ln w="12700">
              <a:solidFill>
                <a:schemeClr val="folHlink"/>
              </a:solidFill>
              <a:prstDash val="sysDot"/>
              <a:round/>
              <a:headEnd/>
              <a:tailEnd/>
            </a:ln>
          </p:spPr>
          <p:txBody>
            <a:bodyPr wrap="none" anchor="ctr"/>
            <a:lstStyle/>
            <a:p>
              <a:endParaRPr lang="es-ES"/>
            </a:p>
          </p:txBody>
        </p:sp>
        <p:sp>
          <p:nvSpPr>
            <p:cNvPr id="39087" name="Line 18"/>
            <p:cNvSpPr>
              <a:spLocks noChangeShapeType="1"/>
            </p:cNvSpPr>
            <p:nvPr/>
          </p:nvSpPr>
          <p:spPr bwMode="auto">
            <a:xfrm>
              <a:off x="631" y="948"/>
              <a:ext cx="193" cy="0"/>
            </a:xfrm>
            <a:prstGeom prst="line">
              <a:avLst/>
            </a:prstGeom>
            <a:noFill/>
            <a:ln w="12700">
              <a:solidFill>
                <a:schemeClr val="folHlink"/>
              </a:solidFill>
              <a:prstDash val="dash"/>
              <a:round/>
              <a:headEnd/>
              <a:tailEnd/>
            </a:ln>
          </p:spPr>
          <p:txBody>
            <a:bodyPr wrap="none" anchor="ctr"/>
            <a:lstStyle/>
            <a:p>
              <a:endParaRPr lang="es-ES"/>
            </a:p>
          </p:txBody>
        </p:sp>
        <p:sp>
          <p:nvSpPr>
            <p:cNvPr id="39088" name="Line 19"/>
            <p:cNvSpPr>
              <a:spLocks noChangeShapeType="1"/>
            </p:cNvSpPr>
            <p:nvPr/>
          </p:nvSpPr>
          <p:spPr bwMode="auto">
            <a:xfrm>
              <a:off x="632" y="975"/>
              <a:ext cx="250" cy="0"/>
            </a:xfrm>
            <a:prstGeom prst="line">
              <a:avLst/>
            </a:prstGeom>
            <a:noFill/>
            <a:ln w="12700">
              <a:solidFill>
                <a:schemeClr val="folHlink"/>
              </a:solidFill>
              <a:round/>
              <a:headEnd/>
              <a:tailEnd/>
            </a:ln>
          </p:spPr>
          <p:txBody>
            <a:bodyPr wrap="none" anchor="ctr"/>
            <a:lstStyle/>
            <a:p>
              <a:endParaRPr lang="es-ES"/>
            </a:p>
          </p:txBody>
        </p:sp>
        <p:sp>
          <p:nvSpPr>
            <p:cNvPr id="39089" name="Line 20"/>
            <p:cNvSpPr>
              <a:spLocks noChangeShapeType="1"/>
            </p:cNvSpPr>
            <p:nvPr/>
          </p:nvSpPr>
          <p:spPr bwMode="auto">
            <a:xfrm>
              <a:off x="783" y="1260"/>
              <a:ext cx="119" cy="0"/>
            </a:xfrm>
            <a:prstGeom prst="line">
              <a:avLst/>
            </a:prstGeom>
            <a:noFill/>
            <a:ln w="12700">
              <a:solidFill>
                <a:schemeClr val="folHlink"/>
              </a:solidFill>
              <a:prstDash val="dashDot"/>
              <a:round/>
              <a:headEnd/>
              <a:tailEnd/>
            </a:ln>
          </p:spPr>
          <p:txBody>
            <a:bodyPr wrap="none" anchor="ctr"/>
            <a:lstStyle/>
            <a:p>
              <a:endParaRPr lang="es-ES"/>
            </a:p>
          </p:txBody>
        </p:sp>
        <p:sp>
          <p:nvSpPr>
            <p:cNvPr id="39090" name="Rectangle 21"/>
            <p:cNvSpPr>
              <a:spLocks noChangeArrowheads="1"/>
            </p:cNvSpPr>
            <p:nvPr/>
          </p:nvSpPr>
          <p:spPr bwMode="auto">
            <a:xfrm>
              <a:off x="785" y="840"/>
              <a:ext cx="78" cy="50"/>
            </a:xfrm>
            <a:prstGeom prst="rect">
              <a:avLst/>
            </a:prstGeom>
            <a:solidFill>
              <a:srgbClr val="FECE9A"/>
            </a:solidFill>
            <a:ln w="12700">
              <a:solidFill>
                <a:schemeClr val="folHlink"/>
              </a:solidFill>
              <a:miter lim="800000"/>
              <a:headEnd/>
              <a:tailEnd/>
            </a:ln>
          </p:spPr>
          <p:txBody>
            <a:bodyPr wrap="none" anchor="ctr"/>
            <a:lstStyle/>
            <a:p>
              <a:endParaRPr lang="es-ES"/>
            </a:p>
          </p:txBody>
        </p:sp>
        <p:sp>
          <p:nvSpPr>
            <p:cNvPr id="39091" name="Line 22"/>
            <p:cNvSpPr>
              <a:spLocks noChangeShapeType="1"/>
            </p:cNvSpPr>
            <p:nvPr/>
          </p:nvSpPr>
          <p:spPr bwMode="auto">
            <a:xfrm>
              <a:off x="634" y="998"/>
              <a:ext cx="250" cy="0"/>
            </a:xfrm>
            <a:prstGeom prst="line">
              <a:avLst/>
            </a:prstGeom>
            <a:noFill/>
            <a:ln w="12700">
              <a:solidFill>
                <a:schemeClr val="folHlink"/>
              </a:solidFill>
              <a:round/>
              <a:headEnd/>
              <a:tailEnd/>
            </a:ln>
          </p:spPr>
          <p:txBody>
            <a:bodyPr wrap="none" anchor="ctr"/>
            <a:lstStyle/>
            <a:p>
              <a:endParaRPr lang="es-ES"/>
            </a:p>
          </p:txBody>
        </p:sp>
        <p:sp>
          <p:nvSpPr>
            <p:cNvPr id="39092" name="Line 23"/>
            <p:cNvSpPr>
              <a:spLocks noChangeShapeType="1"/>
            </p:cNvSpPr>
            <p:nvPr/>
          </p:nvSpPr>
          <p:spPr bwMode="auto">
            <a:xfrm>
              <a:off x="785" y="1275"/>
              <a:ext cx="119" cy="0"/>
            </a:xfrm>
            <a:prstGeom prst="line">
              <a:avLst/>
            </a:prstGeom>
            <a:noFill/>
            <a:ln w="12700">
              <a:solidFill>
                <a:schemeClr val="folHlink"/>
              </a:solidFill>
              <a:prstDash val="dashDot"/>
              <a:round/>
              <a:headEnd/>
              <a:tailEnd/>
            </a:ln>
          </p:spPr>
          <p:txBody>
            <a:bodyPr wrap="none" anchor="ctr"/>
            <a:lstStyle/>
            <a:p>
              <a:endParaRPr lang="es-ES"/>
            </a:p>
          </p:txBody>
        </p:sp>
        <p:sp>
          <p:nvSpPr>
            <p:cNvPr id="39093" name="Line 24"/>
            <p:cNvSpPr>
              <a:spLocks noChangeShapeType="1"/>
            </p:cNvSpPr>
            <p:nvPr/>
          </p:nvSpPr>
          <p:spPr bwMode="auto">
            <a:xfrm>
              <a:off x="789" y="1312"/>
              <a:ext cx="119" cy="0"/>
            </a:xfrm>
            <a:prstGeom prst="line">
              <a:avLst/>
            </a:prstGeom>
            <a:noFill/>
            <a:ln w="12700">
              <a:solidFill>
                <a:schemeClr val="folHlink"/>
              </a:solidFill>
              <a:prstDash val="dashDot"/>
              <a:round/>
              <a:headEnd/>
              <a:tailEnd/>
            </a:ln>
          </p:spPr>
          <p:txBody>
            <a:bodyPr wrap="none" anchor="ctr"/>
            <a:lstStyle/>
            <a:p>
              <a:endParaRPr lang="es-ES"/>
            </a:p>
          </p:txBody>
        </p:sp>
        <p:sp>
          <p:nvSpPr>
            <p:cNvPr id="39094" name="Line 25"/>
            <p:cNvSpPr>
              <a:spLocks noChangeShapeType="1"/>
            </p:cNvSpPr>
            <p:nvPr/>
          </p:nvSpPr>
          <p:spPr bwMode="auto">
            <a:xfrm>
              <a:off x="771" y="1237"/>
              <a:ext cx="0" cy="98"/>
            </a:xfrm>
            <a:prstGeom prst="line">
              <a:avLst/>
            </a:prstGeom>
            <a:noFill/>
            <a:ln w="12700">
              <a:solidFill>
                <a:schemeClr val="folHlink"/>
              </a:solidFill>
              <a:round/>
              <a:headEnd/>
              <a:tailEnd/>
            </a:ln>
          </p:spPr>
          <p:txBody>
            <a:bodyPr wrap="none" anchor="ctr"/>
            <a:lstStyle/>
            <a:p>
              <a:endParaRPr lang="es-ES"/>
            </a:p>
          </p:txBody>
        </p:sp>
        <p:sp>
          <p:nvSpPr>
            <p:cNvPr id="39095" name="Line 26"/>
            <p:cNvSpPr>
              <a:spLocks noChangeShapeType="1"/>
            </p:cNvSpPr>
            <p:nvPr/>
          </p:nvSpPr>
          <p:spPr bwMode="auto">
            <a:xfrm>
              <a:off x="618" y="1258"/>
              <a:ext cx="147" cy="0"/>
            </a:xfrm>
            <a:prstGeom prst="line">
              <a:avLst/>
            </a:prstGeom>
            <a:noFill/>
            <a:ln w="12700">
              <a:solidFill>
                <a:schemeClr val="folHlink"/>
              </a:solidFill>
              <a:round/>
              <a:headEnd/>
              <a:tailEnd/>
            </a:ln>
          </p:spPr>
          <p:txBody>
            <a:bodyPr wrap="none" anchor="ctr"/>
            <a:lstStyle/>
            <a:p>
              <a:endParaRPr lang="es-ES"/>
            </a:p>
          </p:txBody>
        </p:sp>
        <p:sp>
          <p:nvSpPr>
            <p:cNvPr id="39096" name="Line 27"/>
            <p:cNvSpPr>
              <a:spLocks noChangeShapeType="1"/>
            </p:cNvSpPr>
            <p:nvPr/>
          </p:nvSpPr>
          <p:spPr bwMode="auto">
            <a:xfrm>
              <a:off x="617" y="1086"/>
              <a:ext cx="297" cy="0"/>
            </a:xfrm>
            <a:prstGeom prst="line">
              <a:avLst/>
            </a:prstGeom>
            <a:noFill/>
            <a:ln w="12700">
              <a:solidFill>
                <a:schemeClr val="folHlink"/>
              </a:solidFill>
              <a:round/>
              <a:headEnd/>
              <a:tailEnd/>
            </a:ln>
          </p:spPr>
          <p:txBody>
            <a:bodyPr wrap="none" anchor="ctr"/>
            <a:lstStyle/>
            <a:p>
              <a:endParaRPr lang="es-ES"/>
            </a:p>
          </p:txBody>
        </p:sp>
        <p:sp>
          <p:nvSpPr>
            <p:cNvPr id="39097" name="Line 28"/>
            <p:cNvSpPr>
              <a:spLocks noChangeShapeType="1"/>
            </p:cNvSpPr>
            <p:nvPr/>
          </p:nvSpPr>
          <p:spPr bwMode="auto">
            <a:xfrm>
              <a:off x="617" y="1120"/>
              <a:ext cx="297" cy="0"/>
            </a:xfrm>
            <a:prstGeom prst="line">
              <a:avLst/>
            </a:prstGeom>
            <a:noFill/>
            <a:ln w="12700">
              <a:solidFill>
                <a:schemeClr val="folHlink"/>
              </a:solidFill>
              <a:round/>
              <a:headEnd/>
              <a:tailEnd/>
            </a:ln>
          </p:spPr>
          <p:txBody>
            <a:bodyPr wrap="none" anchor="ctr"/>
            <a:lstStyle/>
            <a:p>
              <a:endParaRPr lang="es-ES"/>
            </a:p>
          </p:txBody>
        </p:sp>
        <p:sp>
          <p:nvSpPr>
            <p:cNvPr id="39098" name="Line 29"/>
            <p:cNvSpPr>
              <a:spLocks noChangeShapeType="1"/>
            </p:cNvSpPr>
            <p:nvPr/>
          </p:nvSpPr>
          <p:spPr bwMode="auto">
            <a:xfrm>
              <a:off x="617" y="1158"/>
              <a:ext cx="297" cy="0"/>
            </a:xfrm>
            <a:prstGeom prst="line">
              <a:avLst/>
            </a:prstGeom>
            <a:noFill/>
            <a:ln w="12700">
              <a:solidFill>
                <a:schemeClr val="folHlink"/>
              </a:solidFill>
              <a:round/>
              <a:headEnd/>
              <a:tailEnd/>
            </a:ln>
          </p:spPr>
          <p:txBody>
            <a:bodyPr wrap="none" anchor="ctr"/>
            <a:lstStyle/>
            <a:p>
              <a:endParaRPr lang="es-ES"/>
            </a:p>
          </p:txBody>
        </p:sp>
        <p:sp>
          <p:nvSpPr>
            <p:cNvPr id="39099" name="Line 30"/>
            <p:cNvSpPr>
              <a:spLocks noChangeShapeType="1"/>
            </p:cNvSpPr>
            <p:nvPr/>
          </p:nvSpPr>
          <p:spPr bwMode="auto">
            <a:xfrm>
              <a:off x="650" y="1071"/>
              <a:ext cx="250" cy="0"/>
            </a:xfrm>
            <a:prstGeom prst="line">
              <a:avLst/>
            </a:prstGeom>
            <a:noFill/>
            <a:ln w="12700">
              <a:solidFill>
                <a:schemeClr val="folHlink"/>
              </a:solidFill>
              <a:round/>
              <a:headEnd/>
              <a:tailEnd/>
            </a:ln>
          </p:spPr>
          <p:txBody>
            <a:bodyPr wrap="none" anchor="ctr"/>
            <a:lstStyle/>
            <a:p>
              <a:endParaRPr lang="es-ES"/>
            </a:p>
          </p:txBody>
        </p:sp>
        <p:sp>
          <p:nvSpPr>
            <p:cNvPr id="39100" name="Line 31"/>
            <p:cNvSpPr>
              <a:spLocks noChangeShapeType="1"/>
            </p:cNvSpPr>
            <p:nvPr/>
          </p:nvSpPr>
          <p:spPr bwMode="auto">
            <a:xfrm>
              <a:off x="651" y="1061"/>
              <a:ext cx="250" cy="0"/>
            </a:xfrm>
            <a:prstGeom prst="line">
              <a:avLst/>
            </a:prstGeom>
            <a:noFill/>
            <a:ln w="12700">
              <a:solidFill>
                <a:schemeClr val="folHlink"/>
              </a:solidFill>
              <a:round/>
              <a:headEnd/>
              <a:tailEnd/>
            </a:ln>
          </p:spPr>
          <p:txBody>
            <a:bodyPr wrap="none" anchor="ctr"/>
            <a:lstStyle/>
            <a:p>
              <a:endParaRPr lang="es-ES"/>
            </a:p>
          </p:txBody>
        </p:sp>
        <p:sp>
          <p:nvSpPr>
            <p:cNvPr id="39101" name="Line 32"/>
            <p:cNvSpPr>
              <a:spLocks noChangeShapeType="1"/>
            </p:cNvSpPr>
            <p:nvPr/>
          </p:nvSpPr>
          <p:spPr bwMode="auto">
            <a:xfrm>
              <a:off x="650" y="1109"/>
              <a:ext cx="250" cy="0"/>
            </a:xfrm>
            <a:prstGeom prst="line">
              <a:avLst/>
            </a:prstGeom>
            <a:noFill/>
            <a:ln w="12700">
              <a:solidFill>
                <a:schemeClr val="folHlink"/>
              </a:solidFill>
              <a:round/>
              <a:headEnd/>
              <a:tailEnd/>
            </a:ln>
          </p:spPr>
          <p:txBody>
            <a:bodyPr wrap="none" anchor="ctr"/>
            <a:lstStyle/>
            <a:p>
              <a:endParaRPr lang="es-ES"/>
            </a:p>
          </p:txBody>
        </p:sp>
        <p:sp>
          <p:nvSpPr>
            <p:cNvPr id="39102" name="Line 33"/>
            <p:cNvSpPr>
              <a:spLocks noChangeShapeType="1"/>
            </p:cNvSpPr>
            <p:nvPr/>
          </p:nvSpPr>
          <p:spPr bwMode="auto">
            <a:xfrm>
              <a:off x="651" y="1099"/>
              <a:ext cx="250" cy="0"/>
            </a:xfrm>
            <a:prstGeom prst="line">
              <a:avLst/>
            </a:prstGeom>
            <a:noFill/>
            <a:ln w="12700">
              <a:solidFill>
                <a:schemeClr val="folHlink"/>
              </a:solidFill>
              <a:round/>
              <a:headEnd/>
              <a:tailEnd/>
            </a:ln>
          </p:spPr>
          <p:txBody>
            <a:bodyPr wrap="none" anchor="ctr"/>
            <a:lstStyle/>
            <a:p>
              <a:endParaRPr lang="es-ES"/>
            </a:p>
          </p:txBody>
        </p:sp>
        <p:sp>
          <p:nvSpPr>
            <p:cNvPr id="39103" name="Line 34"/>
            <p:cNvSpPr>
              <a:spLocks noChangeShapeType="1"/>
            </p:cNvSpPr>
            <p:nvPr/>
          </p:nvSpPr>
          <p:spPr bwMode="auto">
            <a:xfrm>
              <a:off x="651" y="1145"/>
              <a:ext cx="250" cy="0"/>
            </a:xfrm>
            <a:prstGeom prst="line">
              <a:avLst/>
            </a:prstGeom>
            <a:noFill/>
            <a:ln w="12700">
              <a:solidFill>
                <a:schemeClr val="folHlink"/>
              </a:solidFill>
              <a:round/>
              <a:headEnd/>
              <a:tailEnd/>
            </a:ln>
          </p:spPr>
          <p:txBody>
            <a:bodyPr wrap="none" anchor="ctr"/>
            <a:lstStyle/>
            <a:p>
              <a:endParaRPr lang="es-ES"/>
            </a:p>
          </p:txBody>
        </p:sp>
        <p:sp>
          <p:nvSpPr>
            <p:cNvPr id="39104" name="Line 35"/>
            <p:cNvSpPr>
              <a:spLocks noChangeShapeType="1"/>
            </p:cNvSpPr>
            <p:nvPr/>
          </p:nvSpPr>
          <p:spPr bwMode="auto">
            <a:xfrm>
              <a:off x="650" y="1135"/>
              <a:ext cx="250" cy="0"/>
            </a:xfrm>
            <a:prstGeom prst="line">
              <a:avLst/>
            </a:prstGeom>
            <a:noFill/>
            <a:ln w="12700">
              <a:solidFill>
                <a:schemeClr val="folHlink"/>
              </a:solidFill>
              <a:round/>
              <a:headEnd/>
              <a:tailEnd/>
            </a:ln>
          </p:spPr>
          <p:txBody>
            <a:bodyPr wrap="none" anchor="ctr"/>
            <a:lstStyle/>
            <a:p>
              <a:endParaRPr lang="es-ES"/>
            </a:p>
          </p:txBody>
        </p:sp>
        <p:sp>
          <p:nvSpPr>
            <p:cNvPr id="39105" name="Line 36"/>
            <p:cNvSpPr>
              <a:spLocks noChangeShapeType="1"/>
            </p:cNvSpPr>
            <p:nvPr/>
          </p:nvSpPr>
          <p:spPr bwMode="auto">
            <a:xfrm>
              <a:off x="655" y="1178"/>
              <a:ext cx="250" cy="0"/>
            </a:xfrm>
            <a:prstGeom prst="line">
              <a:avLst/>
            </a:prstGeom>
            <a:noFill/>
            <a:ln w="12700">
              <a:solidFill>
                <a:schemeClr val="folHlink"/>
              </a:solidFill>
              <a:round/>
              <a:headEnd/>
              <a:tailEnd/>
            </a:ln>
          </p:spPr>
          <p:txBody>
            <a:bodyPr wrap="none" anchor="ctr"/>
            <a:lstStyle/>
            <a:p>
              <a:endParaRPr lang="es-ES"/>
            </a:p>
          </p:txBody>
        </p:sp>
        <p:sp>
          <p:nvSpPr>
            <p:cNvPr id="39106" name="Line 37"/>
            <p:cNvSpPr>
              <a:spLocks noChangeShapeType="1"/>
            </p:cNvSpPr>
            <p:nvPr/>
          </p:nvSpPr>
          <p:spPr bwMode="auto">
            <a:xfrm>
              <a:off x="654" y="1168"/>
              <a:ext cx="250" cy="0"/>
            </a:xfrm>
            <a:prstGeom prst="line">
              <a:avLst/>
            </a:prstGeom>
            <a:noFill/>
            <a:ln w="12700">
              <a:solidFill>
                <a:schemeClr val="folHlink"/>
              </a:solidFill>
              <a:round/>
              <a:headEnd/>
              <a:tailEnd/>
            </a:ln>
          </p:spPr>
          <p:txBody>
            <a:bodyPr wrap="none" anchor="ctr"/>
            <a:lstStyle/>
            <a:p>
              <a:endParaRPr lang="es-ES"/>
            </a:p>
          </p:txBody>
        </p:sp>
        <p:sp>
          <p:nvSpPr>
            <p:cNvPr id="39107" name="Line 38"/>
            <p:cNvSpPr>
              <a:spLocks noChangeShapeType="1"/>
            </p:cNvSpPr>
            <p:nvPr/>
          </p:nvSpPr>
          <p:spPr bwMode="auto">
            <a:xfrm>
              <a:off x="775" y="1297"/>
              <a:ext cx="141" cy="0"/>
            </a:xfrm>
            <a:prstGeom prst="line">
              <a:avLst/>
            </a:prstGeom>
            <a:noFill/>
            <a:ln w="12700">
              <a:solidFill>
                <a:schemeClr val="folHlink"/>
              </a:solidFill>
              <a:round/>
              <a:headEnd/>
              <a:tailEnd/>
            </a:ln>
          </p:spPr>
          <p:txBody>
            <a:bodyPr wrap="none" anchor="ctr"/>
            <a:lstStyle/>
            <a:p>
              <a:endParaRPr lang="es-ES"/>
            </a:p>
          </p:txBody>
        </p:sp>
      </p:grpSp>
      <p:sp>
        <p:nvSpPr>
          <p:cNvPr id="196647" name="Text Box 39"/>
          <p:cNvSpPr txBox="1">
            <a:spLocks noChangeArrowheads="1"/>
          </p:cNvSpPr>
          <p:nvPr/>
        </p:nvSpPr>
        <p:spPr bwMode="auto">
          <a:xfrm>
            <a:off x="7353300" y="2064915"/>
            <a:ext cx="1482725" cy="477838"/>
          </a:xfrm>
          <a:prstGeom prst="rect">
            <a:avLst/>
          </a:prstGeom>
          <a:solidFill>
            <a:srgbClr val="3366FF"/>
          </a:solidFill>
          <a:ln w="38100">
            <a:noFill/>
            <a:miter lim="800000"/>
            <a:headEnd/>
            <a:tailEnd/>
          </a:ln>
          <a:effectLst/>
        </p:spPr>
        <p:txBody>
          <a:bodyPr>
            <a:spAutoFit/>
          </a:bodyPr>
          <a:lstStyle/>
          <a:p>
            <a:pPr algn="ctr" eaLnBrk="0" hangingPunct="0">
              <a:lnSpc>
                <a:spcPct val="125000"/>
              </a:lnSpc>
              <a:defRPr/>
            </a:pPr>
            <a:r>
              <a:rPr lang="es-ES" sz="2000" b="1" dirty="0">
                <a:solidFill>
                  <a:srgbClr val="FFEDCD"/>
                </a:solidFill>
                <a:effectLst>
                  <a:outerShdw blurRad="38100" dist="38100" dir="2700000" algn="tl">
                    <a:srgbClr val="000000"/>
                  </a:outerShdw>
                </a:effectLst>
              </a:rPr>
              <a:t>IDEN</a:t>
            </a:r>
            <a:endParaRPr lang="es-ES" sz="600" b="1" dirty="0">
              <a:solidFill>
                <a:srgbClr val="FFEDCD"/>
              </a:solidFill>
              <a:effectLst>
                <a:outerShdw blurRad="38100" dist="38100" dir="2700000" algn="tl">
                  <a:srgbClr val="000000"/>
                </a:outerShdw>
              </a:effectLst>
            </a:endParaRPr>
          </a:p>
        </p:txBody>
      </p:sp>
      <p:sp>
        <p:nvSpPr>
          <p:cNvPr id="196648" name="Text Box 40"/>
          <p:cNvSpPr txBox="1">
            <a:spLocks noChangeArrowheads="1"/>
          </p:cNvSpPr>
          <p:nvPr/>
        </p:nvSpPr>
        <p:spPr bwMode="auto">
          <a:xfrm>
            <a:off x="7353300" y="2680865"/>
            <a:ext cx="1482725" cy="476250"/>
          </a:xfrm>
          <a:prstGeom prst="rect">
            <a:avLst/>
          </a:prstGeom>
          <a:solidFill>
            <a:srgbClr val="3366FF"/>
          </a:solidFill>
          <a:ln w="38100">
            <a:noFill/>
            <a:miter lim="800000"/>
            <a:headEnd/>
            <a:tailEnd/>
          </a:ln>
          <a:effectLst/>
        </p:spPr>
        <p:txBody>
          <a:bodyPr>
            <a:spAutoFit/>
          </a:bodyPr>
          <a:lstStyle/>
          <a:p>
            <a:pPr algn="ctr" eaLnBrk="0" hangingPunct="0">
              <a:lnSpc>
                <a:spcPct val="125000"/>
              </a:lnSpc>
              <a:defRPr/>
            </a:pPr>
            <a:r>
              <a:rPr lang="es-ES" sz="2000" b="1" dirty="0">
                <a:solidFill>
                  <a:srgbClr val="FFEDCD"/>
                </a:solidFill>
                <a:effectLst>
                  <a:outerShdw blurRad="38100" dist="38100" dir="2700000" algn="tl">
                    <a:srgbClr val="000000"/>
                  </a:outerShdw>
                </a:effectLst>
              </a:rPr>
              <a:t>SITRIB</a:t>
            </a:r>
            <a:endParaRPr lang="es-ES" sz="700" b="1" dirty="0">
              <a:solidFill>
                <a:srgbClr val="FFEDCD"/>
              </a:solidFill>
              <a:effectLst>
                <a:outerShdw blurRad="38100" dist="38100" dir="2700000" algn="tl">
                  <a:srgbClr val="000000"/>
                </a:outerShdw>
              </a:effectLst>
            </a:endParaRPr>
          </a:p>
        </p:txBody>
      </p:sp>
      <p:sp>
        <p:nvSpPr>
          <p:cNvPr id="196649" name="Text Box 41"/>
          <p:cNvSpPr txBox="1">
            <a:spLocks noChangeArrowheads="1"/>
          </p:cNvSpPr>
          <p:nvPr/>
        </p:nvSpPr>
        <p:spPr bwMode="auto">
          <a:xfrm>
            <a:off x="7353300" y="3295228"/>
            <a:ext cx="1482725" cy="477837"/>
          </a:xfrm>
          <a:prstGeom prst="rect">
            <a:avLst/>
          </a:prstGeom>
          <a:solidFill>
            <a:srgbClr val="3366FF"/>
          </a:solidFill>
          <a:ln w="38100">
            <a:noFill/>
            <a:miter lim="800000"/>
            <a:headEnd/>
            <a:tailEnd/>
          </a:ln>
          <a:effectLst/>
        </p:spPr>
        <p:txBody>
          <a:bodyPr>
            <a:spAutoFit/>
          </a:bodyPr>
          <a:lstStyle/>
          <a:p>
            <a:pPr algn="ctr" eaLnBrk="0" hangingPunct="0">
              <a:lnSpc>
                <a:spcPct val="125000"/>
              </a:lnSpc>
              <a:defRPr/>
            </a:pPr>
            <a:r>
              <a:rPr lang="es-ES" sz="2000" b="1" dirty="0">
                <a:solidFill>
                  <a:srgbClr val="FFEDCD"/>
                </a:solidFill>
                <a:effectLst>
                  <a:outerShdw blurRad="38100" dist="38100" dir="2700000" algn="tl">
                    <a:srgbClr val="000000"/>
                  </a:outerShdw>
                </a:effectLst>
              </a:rPr>
              <a:t>OBLI</a:t>
            </a:r>
            <a:endParaRPr lang="es-ES" sz="700" b="1" dirty="0">
              <a:solidFill>
                <a:srgbClr val="FFEDCD"/>
              </a:solidFill>
              <a:effectLst>
                <a:outerShdw blurRad="38100" dist="38100" dir="2700000" algn="tl">
                  <a:srgbClr val="000000"/>
                </a:outerShdw>
              </a:effectLst>
            </a:endParaRPr>
          </a:p>
        </p:txBody>
      </p:sp>
      <p:sp>
        <p:nvSpPr>
          <p:cNvPr id="196650" name="Text Box 42"/>
          <p:cNvSpPr txBox="1">
            <a:spLocks noChangeArrowheads="1"/>
          </p:cNvSpPr>
          <p:nvPr/>
        </p:nvSpPr>
        <p:spPr bwMode="auto">
          <a:xfrm>
            <a:off x="7353300" y="3911178"/>
            <a:ext cx="1482725" cy="495300"/>
          </a:xfrm>
          <a:prstGeom prst="rect">
            <a:avLst/>
          </a:prstGeom>
          <a:solidFill>
            <a:srgbClr val="3366FF"/>
          </a:solidFill>
          <a:ln w="38100">
            <a:noFill/>
            <a:miter lim="800000"/>
            <a:headEnd/>
            <a:tailEnd/>
          </a:ln>
          <a:effectLst/>
        </p:spPr>
        <p:txBody>
          <a:bodyPr>
            <a:spAutoFit/>
          </a:bodyPr>
          <a:lstStyle/>
          <a:p>
            <a:pPr algn="ctr" eaLnBrk="0" hangingPunct="0">
              <a:lnSpc>
                <a:spcPct val="125000"/>
              </a:lnSpc>
              <a:defRPr/>
            </a:pPr>
            <a:endParaRPr lang="es-ES" sz="500" b="1" dirty="0">
              <a:solidFill>
                <a:srgbClr val="FFEDCD"/>
              </a:solidFill>
              <a:effectLst>
                <a:outerShdw blurRad="38100" dist="38100" dir="2700000" algn="tl">
                  <a:srgbClr val="000000"/>
                </a:outerShdw>
              </a:effectLst>
            </a:endParaRPr>
          </a:p>
          <a:p>
            <a:pPr algn="ctr" eaLnBrk="0" hangingPunct="0">
              <a:lnSpc>
                <a:spcPct val="125000"/>
              </a:lnSpc>
              <a:defRPr/>
            </a:pPr>
            <a:r>
              <a:rPr lang="es-ES" sz="1600" b="1" dirty="0">
                <a:solidFill>
                  <a:srgbClr val="FFEDCD"/>
                </a:solidFill>
                <a:effectLst>
                  <a:outerShdw blurRad="38100" dist="38100" dir="2700000" algn="tl">
                    <a:srgbClr val="000000"/>
                  </a:outerShdw>
                </a:effectLst>
              </a:rPr>
              <a:t>C.MODULOS</a:t>
            </a:r>
            <a:endParaRPr lang="es-ES" sz="800" b="1" dirty="0">
              <a:solidFill>
                <a:srgbClr val="FFEDCD"/>
              </a:solidFill>
              <a:effectLst>
                <a:outerShdw blurRad="38100" dist="38100" dir="2700000" algn="tl">
                  <a:srgbClr val="000000"/>
                </a:outerShdw>
              </a:effectLst>
            </a:endParaRPr>
          </a:p>
        </p:txBody>
      </p:sp>
      <p:sp>
        <p:nvSpPr>
          <p:cNvPr id="196651" name="Text Box 43"/>
          <p:cNvSpPr txBox="1">
            <a:spLocks noChangeArrowheads="1"/>
          </p:cNvSpPr>
          <p:nvPr/>
        </p:nvSpPr>
        <p:spPr bwMode="auto">
          <a:xfrm>
            <a:off x="7353300" y="4544590"/>
            <a:ext cx="1482725" cy="534988"/>
          </a:xfrm>
          <a:prstGeom prst="rect">
            <a:avLst/>
          </a:prstGeom>
          <a:solidFill>
            <a:srgbClr val="3366FF"/>
          </a:solidFill>
          <a:ln w="38100">
            <a:noFill/>
            <a:miter lim="800000"/>
            <a:headEnd/>
            <a:tailEnd/>
          </a:ln>
          <a:effectLst/>
        </p:spPr>
        <p:txBody>
          <a:bodyPr>
            <a:spAutoFit/>
          </a:bodyPr>
          <a:lstStyle/>
          <a:p>
            <a:pPr algn="ctr" eaLnBrk="0" hangingPunct="0">
              <a:lnSpc>
                <a:spcPct val="125000"/>
              </a:lnSpc>
              <a:defRPr/>
            </a:pPr>
            <a:endParaRPr lang="es-ES" sz="500" b="1" dirty="0">
              <a:solidFill>
                <a:srgbClr val="FFEDCD"/>
              </a:solidFill>
              <a:effectLst>
                <a:outerShdw blurRad="38100" dist="38100" dir="2700000" algn="tl">
                  <a:srgbClr val="000000"/>
                </a:outerShdw>
              </a:effectLst>
            </a:endParaRPr>
          </a:p>
          <a:p>
            <a:pPr algn="ctr" eaLnBrk="0" hangingPunct="0">
              <a:lnSpc>
                <a:spcPct val="125000"/>
              </a:lnSpc>
              <a:defRPr/>
            </a:pPr>
            <a:r>
              <a:rPr lang="es-ES" sz="1800" b="1" dirty="0">
                <a:solidFill>
                  <a:srgbClr val="FFEDCD"/>
                </a:solidFill>
                <a:effectLst>
                  <a:outerShdw blurRad="38100" dist="38100" dir="2700000" algn="tl">
                    <a:srgbClr val="000000"/>
                  </a:outerShdw>
                </a:effectLst>
              </a:rPr>
              <a:t>C. ACT. EC.</a:t>
            </a:r>
            <a:endParaRPr lang="es-ES" sz="800" b="1" dirty="0">
              <a:solidFill>
                <a:srgbClr val="FFEDCD"/>
              </a:solidFill>
              <a:effectLst>
                <a:outerShdw blurRad="38100" dist="38100" dir="2700000" algn="tl">
                  <a:srgbClr val="000000"/>
                </a:outerShdw>
              </a:effectLst>
            </a:endParaRPr>
          </a:p>
        </p:txBody>
      </p:sp>
      <p:sp>
        <p:nvSpPr>
          <p:cNvPr id="196652" name="Text Box 44"/>
          <p:cNvSpPr txBox="1">
            <a:spLocks noChangeArrowheads="1"/>
          </p:cNvSpPr>
          <p:nvPr/>
        </p:nvSpPr>
        <p:spPr bwMode="auto">
          <a:xfrm>
            <a:off x="7353300" y="5217690"/>
            <a:ext cx="1482725" cy="441325"/>
          </a:xfrm>
          <a:prstGeom prst="rect">
            <a:avLst/>
          </a:prstGeom>
          <a:solidFill>
            <a:srgbClr val="3366FF"/>
          </a:solidFill>
          <a:ln w="38100">
            <a:noFill/>
            <a:miter lim="800000"/>
            <a:headEnd/>
            <a:tailEnd/>
          </a:ln>
          <a:effectLst/>
        </p:spPr>
        <p:txBody>
          <a:bodyPr>
            <a:spAutoFit/>
          </a:bodyPr>
          <a:lstStyle/>
          <a:p>
            <a:pPr algn="ctr" eaLnBrk="0" hangingPunct="0">
              <a:lnSpc>
                <a:spcPct val="125000"/>
              </a:lnSpc>
              <a:defRPr/>
            </a:pPr>
            <a:r>
              <a:rPr lang="es-ES" sz="2000" b="1" dirty="0" err="1">
                <a:solidFill>
                  <a:srgbClr val="FFEDCD"/>
                </a:solidFill>
                <a:effectLst>
                  <a:outerShdw blurRad="38100" dist="38100" dir="2700000" algn="tl">
                    <a:srgbClr val="000000"/>
                  </a:outerShdw>
                </a:effectLst>
              </a:rPr>
              <a:t>Part.,Repr</a:t>
            </a:r>
            <a:r>
              <a:rPr lang="es-ES" sz="2000" b="1" dirty="0">
                <a:solidFill>
                  <a:srgbClr val="FFEDCD"/>
                </a:solidFill>
                <a:effectLst>
                  <a:outerShdw blurRad="38100" dist="38100" dir="2700000" algn="tl">
                    <a:srgbClr val="000000"/>
                  </a:outerShdw>
                </a:effectLst>
              </a:rPr>
              <a:t>.</a:t>
            </a:r>
            <a:endParaRPr lang="es-ES" sz="600" b="1" dirty="0">
              <a:solidFill>
                <a:srgbClr val="FFEDCD"/>
              </a:solidFill>
              <a:effectLst>
                <a:outerShdw blurRad="38100" dist="38100" dir="2700000" algn="tl">
                  <a:srgbClr val="000000"/>
                </a:outerShdw>
              </a:effectLst>
            </a:endParaRPr>
          </a:p>
        </p:txBody>
      </p:sp>
      <p:pic>
        <p:nvPicPr>
          <p:cNvPr id="196653" name="Picture 45" descr="C:\Archivos de programa\Archivos comunes\Microsoft Shared\Clipart\cagcat50\BS00580_.wmf"/>
          <p:cNvPicPr>
            <a:picLocks noChangeAspect="1" noChangeArrowheads="1"/>
          </p:cNvPicPr>
          <p:nvPr/>
        </p:nvPicPr>
        <p:blipFill>
          <a:blip r:embed="rId2" cstate="print"/>
          <a:srcRect/>
          <a:stretch>
            <a:fillRect/>
          </a:stretch>
        </p:blipFill>
        <p:spPr bwMode="auto">
          <a:xfrm>
            <a:off x="619125" y="3095203"/>
            <a:ext cx="1524000" cy="881062"/>
          </a:xfrm>
          <a:prstGeom prst="rect">
            <a:avLst/>
          </a:prstGeom>
          <a:noFill/>
          <a:ln w="9525">
            <a:noFill/>
            <a:miter lim="800000"/>
            <a:headEnd/>
            <a:tailEnd/>
          </a:ln>
        </p:spPr>
      </p:pic>
      <p:sp>
        <p:nvSpPr>
          <p:cNvPr id="196654" name="Rectangle 46"/>
          <p:cNvSpPr>
            <a:spLocks noChangeArrowheads="1"/>
          </p:cNvSpPr>
          <p:nvPr/>
        </p:nvSpPr>
        <p:spPr bwMode="auto">
          <a:xfrm>
            <a:off x="635000" y="4258840"/>
            <a:ext cx="1150938" cy="582613"/>
          </a:xfrm>
          <a:prstGeom prst="rect">
            <a:avLst/>
          </a:prstGeom>
          <a:solidFill>
            <a:srgbClr val="FFC000"/>
          </a:solidFill>
          <a:ln w="12700">
            <a:noFill/>
            <a:miter lim="800000"/>
            <a:headEnd/>
            <a:tailEnd/>
          </a:ln>
        </p:spPr>
        <p:txBody>
          <a:bodyPr lIns="36000" tIns="44450" rIns="36000" bIns="44450">
            <a:spAutoFit/>
          </a:bodyPr>
          <a:lstStyle/>
          <a:p>
            <a:pPr algn="ctr" defTabSz="762000" eaLnBrk="0" hangingPunct="0">
              <a:spcBef>
                <a:spcPct val="50000"/>
              </a:spcBef>
            </a:pPr>
            <a:r>
              <a:rPr lang="es-ES_tradnl" sz="1600" b="1">
                <a:solidFill>
                  <a:schemeClr val="bg1"/>
                </a:solidFill>
                <a:latin typeface="Arial" charset="0"/>
              </a:rPr>
              <a:t>Gestores o contribuy.</a:t>
            </a:r>
          </a:p>
        </p:txBody>
      </p:sp>
      <p:grpSp>
        <p:nvGrpSpPr>
          <p:cNvPr id="3" name="Group 47"/>
          <p:cNvGrpSpPr>
            <a:grpSpLocks/>
          </p:cNvGrpSpPr>
          <p:nvPr/>
        </p:nvGrpSpPr>
        <p:grpSpPr bwMode="auto">
          <a:xfrm>
            <a:off x="2000250" y="1952203"/>
            <a:ext cx="1598613" cy="908050"/>
            <a:chOff x="1344" y="1824"/>
            <a:chExt cx="872" cy="624"/>
          </a:xfrm>
        </p:grpSpPr>
        <p:grpSp>
          <p:nvGrpSpPr>
            <p:cNvPr id="4" name="Group 48"/>
            <p:cNvGrpSpPr>
              <a:grpSpLocks/>
            </p:cNvGrpSpPr>
            <p:nvPr/>
          </p:nvGrpSpPr>
          <p:grpSpPr bwMode="auto">
            <a:xfrm>
              <a:off x="1344" y="1824"/>
              <a:ext cx="872" cy="624"/>
              <a:chOff x="1868" y="1706"/>
              <a:chExt cx="663" cy="422"/>
            </a:xfrm>
          </p:grpSpPr>
          <p:grpSp>
            <p:nvGrpSpPr>
              <p:cNvPr id="5" name="Group 49"/>
              <p:cNvGrpSpPr>
                <a:grpSpLocks/>
              </p:cNvGrpSpPr>
              <p:nvPr/>
            </p:nvGrpSpPr>
            <p:grpSpPr bwMode="auto">
              <a:xfrm>
                <a:off x="2251" y="1743"/>
                <a:ext cx="280" cy="367"/>
                <a:chOff x="2251" y="1743"/>
                <a:chExt cx="280" cy="367"/>
              </a:xfrm>
            </p:grpSpPr>
            <p:grpSp>
              <p:nvGrpSpPr>
                <p:cNvPr id="6" name="Group 50"/>
                <p:cNvGrpSpPr>
                  <a:grpSpLocks/>
                </p:cNvGrpSpPr>
                <p:nvPr/>
              </p:nvGrpSpPr>
              <p:grpSpPr bwMode="auto">
                <a:xfrm>
                  <a:off x="2356" y="1743"/>
                  <a:ext cx="175" cy="297"/>
                  <a:chOff x="2356" y="1743"/>
                  <a:chExt cx="175" cy="297"/>
                </a:xfrm>
              </p:grpSpPr>
              <p:grpSp>
                <p:nvGrpSpPr>
                  <p:cNvPr id="7" name="Group 51"/>
                  <p:cNvGrpSpPr>
                    <a:grpSpLocks/>
                  </p:cNvGrpSpPr>
                  <p:nvPr/>
                </p:nvGrpSpPr>
                <p:grpSpPr bwMode="auto">
                  <a:xfrm>
                    <a:off x="2398" y="1781"/>
                    <a:ext cx="133" cy="220"/>
                    <a:chOff x="2398" y="1781"/>
                    <a:chExt cx="133" cy="220"/>
                  </a:xfrm>
                </p:grpSpPr>
                <p:grpSp>
                  <p:nvGrpSpPr>
                    <p:cNvPr id="8" name="Group 52"/>
                    <p:cNvGrpSpPr>
                      <a:grpSpLocks/>
                    </p:cNvGrpSpPr>
                    <p:nvPr/>
                  </p:nvGrpSpPr>
                  <p:grpSpPr bwMode="auto">
                    <a:xfrm>
                      <a:off x="2398" y="1781"/>
                      <a:ext cx="133" cy="220"/>
                      <a:chOff x="2398" y="1781"/>
                      <a:chExt cx="133" cy="220"/>
                    </a:xfrm>
                  </p:grpSpPr>
                  <p:grpSp>
                    <p:nvGrpSpPr>
                      <p:cNvPr id="9" name="Group 53"/>
                      <p:cNvGrpSpPr>
                        <a:grpSpLocks/>
                      </p:cNvGrpSpPr>
                      <p:nvPr/>
                    </p:nvGrpSpPr>
                    <p:grpSpPr bwMode="auto">
                      <a:xfrm>
                        <a:off x="2432" y="1794"/>
                        <a:ext cx="99" cy="182"/>
                        <a:chOff x="2432" y="1794"/>
                        <a:chExt cx="99" cy="182"/>
                      </a:xfrm>
                    </p:grpSpPr>
                    <p:grpSp>
                      <p:nvGrpSpPr>
                        <p:cNvPr id="10" name="Group 54"/>
                        <p:cNvGrpSpPr>
                          <a:grpSpLocks/>
                        </p:cNvGrpSpPr>
                        <p:nvPr/>
                      </p:nvGrpSpPr>
                      <p:grpSpPr bwMode="auto">
                        <a:xfrm>
                          <a:off x="2442" y="1794"/>
                          <a:ext cx="89" cy="182"/>
                          <a:chOff x="2442" y="1794"/>
                          <a:chExt cx="89" cy="182"/>
                        </a:xfrm>
                      </p:grpSpPr>
                      <p:sp>
                        <p:nvSpPr>
                          <p:cNvPr id="39073" name="Oval 55"/>
                          <p:cNvSpPr>
                            <a:spLocks noChangeArrowheads="1"/>
                          </p:cNvSpPr>
                          <p:nvPr/>
                        </p:nvSpPr>
                        <p:spPr bwMode="auto">
                          <a:xfrm>
                            <a:off x="2484" y="1896"/>
                            <a:ext cx="47" cy="55"/>
                          </a:xfrm>
                          <a:prstGeom prst="ellipse">
                            <a:avLst/>
                          </a:prstGeom>
                          <a:solidFill>
                            <a:srgbClr val="CCFFFF"/>
                          </a:solidFill>
                          <a:ln w="1588">
                            <a:solidFill>
                              <a:srgbClr val="000000"/>
                            </a:solidFill>
                            <a:round/>
                            <a:headEnd/>
                            <a:tailEnd/>
                          </a:ln>
                        </p:spPr>
                        <p:txBody>
                          <a:bodyPr/>
                          <a:lstStyle/>
                          <a:p>
                            <a:endParaRPr lang="es-ES"/>
                          </a:p>
                        </p:txBody>
                      </p:sp>
                      <p:sp>
                        <p:nvSpPr>
                          <p:cNvPr id="39074" name="Oval 56"/>
                          <p:cNvSpPr>
                            <a:spLocks noChangeArrowheads="1"/>
                          </p:cNvSpPr>
                          <p:nvPr/>
                        </p:nvSpPr>
                        <p:spPr bwMode="auto">
                          <a:xfrm>
                            <a:off x="2451" y="1908"/>
                            <a:ext cx="57" cy="68"/>
                          </a:xfrm>
                          <a:prstGeom prst="ellipse">
                            <a:avLst/>
                          </a:prstGeom>
                          <a:solidFill>
                            <a:srgbClr val="CCFFFF"/>
                          </a:solidFill>
                          <a:ln w="1588">
                            <a:solidFill>
                              <a:srgbClr val="000000"/>
                            </a:solidFill>
                            <a:round/>
                            <a:headEnd/>
                            <a:tailEnd/>
                          </a:ln>
                        </p:spPr>
                        <p:txBody>
                          <a:bodyPr/>
                          <a:lstStyle/>
                          <a:p>
                            <a:endParaRPr lang="es-ES"/>
                          </a:p>
                        </p:txBody>
                      </p:sp>
                      <p:sp>
                        <p:nvSpPr>
                          <p:cNvPr id="39075" name="Oval 57"/>
                          <p:cNvSpPr>
                            <a:spLocks noChangeArrowheads="1"/>
                          </p:cNvSpPr>
                          <p:nvPr/>
                        </p:nvSpPr>
                        <p:spPr bwMode="auto">
                          <a:xfrm>
                            <a:off x="2473" y="1832"/>
                            <a:ext cx="48" cy="57"/>
                          </a:xfrm>
                          <a:prstGeom prst="ellipse">
                            <a:avLst/>
                          </a:prstGeom>
                          <a:solidFill>
                            <a:srgbClr val="CCFFFF"/>
                          </a:solidFill>
                          <a:ln w="1588">
                            <a:solidFill>
                              <a:srgbClr val="000000"/>
                            </a:solidFill>
                            <a:round/>
                            <a:headEnd/>
                            <a:tailEnd/>
                          </a:ln>
                        </p:spPr>
                        <p:txBody>
                          <a:bodyPr/>
                          <a:lstStyle/>
                          <a:p>
                            <a:endParaRPr lang="es-ES"/>
                          </a:p>
                        </p:txBody>
                      </p:sp>
                      <p:sp>
                        <p:nvSpPr>
                          <p:cNvPr id="39076" name="Oval 58"/>
                          <p:cNvSpPr>
                            <a:spLocks noChangeArrowheads="1"/>
                          </p:cNvSpPr>
                          <p:nvPr/>
                        </p:nvSpPr>
                        <p:spPr bwMode="auto">
                          <a:xfrm>
                            <a:off x="2442" y="1794"/>
                            <a:ext cx="58" cy="68"/>
                          </a:xfrm>
                          <a:prstGeom prst="ellipse">
                            <a:avLst/>
                          </a:prstGeom>
                          <a:solidFill>
                            <a:srgbClr val="CCFFFF"/>
                          </a:solidFill>
                          <a:ln w="1588">
                            <a:solidFill>
                              <a:srgbClr val="000000"/>
                            </a:solidFill>
                            <a:round/>
                            <a:headEnd/>
                            <a:tailEnd/>
                          </a:ln>
                        </p:spPr>
                        <p:txBody>
                          <a:bodyPr/>
                          <a:lstStyle/>
                          <a:p>
                            <a:endParaRPr lang="es-ES"/>
                          </a:p>
                        </p:txBody>
                      </p:sp>
                      <p:sp>
                        <p:nvSpPr>
                          <p:cNvPr id="39077" name="Freeform 59"/>
                          <p:cNvSpPr>
                            <a:spLocks/>
                          </p:cNvSpPr>
                          <p:nvPr/>
                        </p:nvSpPr>
                        <p:spPr bwMode="auto">
                          <a:xfrm>
                            <a:off x="2474" y="1833"/>
                            <a:ext cx="36" cy="101"/>
                          </a:xfrm>
                          <a:custGeom>
                            <a:avLst/>
                            <a:gdLst>
                              <a:gd name="T0" fmla="*/ 36 w 72"/>
                              <a:gd name="T1" fmla="*/ 99 h 201"/>
                              <a:gd name="T2" fmla="*/ 21 w 72"/>
                              <a:gd name="T3" fmla="*/ 101 h 201"/>
                              <a:gd name="T4" fmla="*/ 0 w 72"/>
                              <a:gd name="T5" fmla="*/ 0 h 201"/>
                              <a:gd name="T6" fmla="*/ 24 w 72"/>
                              <a:gd name="T7" fmla="*/ 6 h 201"/>
                              <a:gd name="T8" fmla="*/ 24 w 72"/>
                              <a:gd name="T9" fmla="*/ 58 h 201"/>
                              <a:gd name="T10" fmla="*/ 36 w 72"/>
                              <a:gd name="T11" fmla="*/ 99 h 201"/>
                              <a:gd name="T12" fmla="*/ 0 60000 65536"/>
                              <a:gd name="T13" fmla="*/ 0 60000 65536"/>
                              <a:gd name="T14" fmla="*/ 0 60000 65536"/>
                              <a:gd name="T15" fmla="*/ 0 60000 65536"/>
                              <a:gd name="T16" fmla="*/ 0 60000 65536"/>
                              <a:gd name="T17" fmla="*/ 0 60000 65536"/>
                              <a:gd name="T18" fmla="*/ 0 w 72"/>
                              <a:gd name="T19" fmla="*/ 0 h 201"/>
                              <a:gd name="T20" fmla="*/ 72 w 7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72" h="201">
                                <a:moveTo>
                                  <a:pt x="72" y="198"/>
                                </a:moveTo>
                                <a:lnTo>
                                  <a:pt x="42" y="201"/>
                                </a:lnTo>
                                <a:lnTo>
                                  <a:pt x="0" y="0"/>
                                </a:lnTo>
                                <a:lnTo>
                                  <a:pt x="48" y="11"/>
                                </a:lnTo>
                                <a:lnTo>
                                  <a:pt x="48" y="115"/>
                                </a:lnTo>
                                <a:lnTo>
                                  <a:pt x="72" y="198"/>
                                </a:lnTo>
                                <a:close/>
                              </a:path>
                            </a:pathLst>
                          </a:custGeom>
                          <a:solidFill>
                            <a:srgbClr val="CCFFFF"/>
                          </a:solidFill>
                          <a:ln w="9525">
                            <a:noFill/>
                            <a:round/>
                            <a:headEnd/>
                            <a:tailEnd/>
                          </a:ln>
                        </p:spPr>
                        <p:txBody>
                          <a:bodyPr/>
                          <a:lstStyle/>
                          <a:p>
                            <a:endParaRPr lang="es-ES"/>
                          </a:p>
                        </p:txBody>
                      </p:sp>
                    </p:grpSp>
                    <p:sp>
                      <p:nvSpPr>
                        <p:cNvPr id="39070" name="Oval 60"/>
                        <p:cNvSpPr>
                          <a:spLocks noChangeArrowheads="1"/>
                        </p:cNvSpPr>
                        <p:nvPr/>
                      </p:nvSpPr>
                      <p:spPr bwMode="auto">
                        <a:xfrm>
                          <a:off x="2432" y="1846"/>
                          <a:ext cx="77" cy="93"/>
                        </a:xfrm>
                        <a:prstGeom prst="ellipse">
                          <a:avLst/>
                        </a:prstGeom>
                        <a:solidFill>
                          <a:srgbClr val="CCFFFF"/>
                        </a:solidFill>
                        <a:ln w="1588">
                          <a:solidFill>
                            <a:srgbClr val="000000"/>
                          </a:solidFill>
                          <a:round/>
                          <a:headEnd/>
                          <a:tailEnd/>
                        </a:ln>
                      </p:spPr>
                      <p:txBody>
                        <a:bodyPr/>
                        <a:lstStyle/>
                        <a:p>
                          <a:endParaRPr lang="es-ES"/>
                        </a:p>
                      </p:txBody>
                    </p:sp>
                    <p:sp>
                      <p:nvSpPr>
                        <p:cNvPr id="39071" name="Oval 61"/>
                        <p:cNvSpPr>
                          <a:spLocks noChangeArrowheads="1"/>
                        </p:cNvSpPr>
                        <p:nvPr/>
                      </p:nvSpPr>
                      <p:spPr bwMode="auto">
                        <a:xfrm>
                          <a:off x="2432" y="1896"/>
                          <a:ext cx="56" cy="68"/>
                        </a:xfrm>
                        <a:prstGeom prst="ellipse">
                          <a:avLst/>
                        </a:prstGeom>
                        <a:solidFill>
                          <a:srgbClr val="CCFFFF"/>
                        </a:solidFill>
                        <a:ln w="1588">
                          <a:solidFill>
                            <a:srgbClr val="000000"/>
                          </a:solidFill>
                          <a:round/>
                          <a:headEnd/>
                          <a:tailEnd/>
                        </a:ln>
                      </p:spPr>
                      <p:txBody>
                        <a:bodyPr/>
                        <a:lstStyle/>
                        <a:p>
                          <a:endParaRPr lang="es-ES"/>
                        </a:p>
                      </p:txBody>
                    </p:sp>
                    <p:sp>
                      <p:nvSpPr>
                        <p:cNvPr id="39072" name="Freeform 62"/>
                        <p:cNvSpPr>
                          <a:spLocks/>
                        </p:cNvSpPr>
                        <p:nvPr/>
                      </p:nvSpPr>
                      <p:spPr bwMode="auto">
                        <a:xfrm>
                          <a:off x="2448" y="1821"/>
                          <a:ext cx="36" cy="110"/>
                        </a:xfrm>
                        <a:custGeom>
                          <a:avLst/>
                          <a:gdLst>
                            <a:gd name="T0" fmla="*/ 33 w 73"/>
                            <a:gd name="T1" fmla="*/ 19 h 219"/>
                            <a:gd name="T2" fmla="*/ 28 w 73"/>
                            <a:gd name="T3" fmla="*/ 41 h 219"/>
                            <a:gd name="T4" fmla="*/ 36 w 73"/>
                            <a:gd name="T5" fmla="*/ 95 h 219"/>
                            <a:gd name="T6" fmla="*/ 23 w 73"/>
                            <a:gd name="T7" fmla="*/ 110 h 219"/>
                            <a:gd name="T8" fmla="*/ 0 w 73"/>
                            <a:gd name="T9" fmla="*/ 46 h 219"/>
                            <a:gd name="T10" fmla="*/ 17 w 73"/>
                            <a:gd name="T11" fmla="*/ 0 h 219"/>
                            <a:gd name="T12" fmla="*/ 33 w 73"/>
                            <a:gd name="T13" fmla="*/ 19 h 219"/>
                            <a:gd name="T14" fmla="*/ 0 60000 65536"/>
                            <a:gd name="T15" fmla="*/ 0 60000 65536"/>
                            <a:gd name="T16" fmla="*/ 0 60000 65536"/>
                            <a:gd name="T17" fmla="*/ 0 60000 65536"/>
                            <a:gd name="T18" fmla="*/ 0 60000 65536"/>
                            <a:gd name="T19" fmla="*/ 0 60000 65536"/>
                            <a:gd name="T20" fmla="*/ 0 60000 65536"/>
                            <a:gd name="T21" fmla="*/ 0 w 73"/>
                            <a:gd name="T22" fmla="*/ 0 h 219"/>
                            <a:gd name="T23" fmla="*/ 73 w 73"/>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219">
                              <a:moveTo>
                                <a:pt x="67" y="38"/>
                              </a:moveTo>
                              <a:lnTo>
                                <a:pt x="57" y="82"/>
                              </a:lnTo>
                              <a:lnTo>
                                <a:pt x="73" y="190"/>
                              </a:lnTo>
                              <a:lnTo>
                                <a:pt x="46" y="219"/>
                              </a:lnTo>
                              <a:lnTo>
                                <a:pt x="0" y="92"/>
                              </a:lnTo>
                              <a:lnTo>
                                <a:pt x="34" y="0"/>
                              </a:lnTo>
                              <a:lnTo>
                                <a:pt x="67" y="38"/>
                              </a:lnTo>
                              <a:close/>
                            </a:path>
                          </a:pathLst>
                        </a:custGeom>
                        <a:solidFill>
                          <a:srgbClr val="CCFFFF"/>
                        </a:solidFill>
                        <a:ln w="9525">
                          <a:noFill/>
                          <a:round/>
                          <a:headEnd/>
                          <a:tailEnd/>
                        </a:ln>
                      </p:spPr>
                      <p:txBody>
                        <a:bodyPr/>
                        <a:lstStyle/>
                        <a:p>
                          <a:endParaRPr lang="es-ES"/>
                        </a:p>
                      </p:txBody>
                    </p:sp>
                  </p:grpSp>
                  <p:sp>
                    <p:nvSpPr>
                      <p:cNvPr id="39066" name="Oval 63"/>
                      <p:cNvSpPr>
                        <a:spLocks noChangeArrowheads="1"/>
                      </p:cNvSpPr>
                      <p:nvPr/>
                    </p:nvSpPr>
                    <p:spPr bwMode="auto">
                      <a:xfrm>
                        <a:off x="2432" y="1945"/>
                        <a:ext cx="46" cy="56"/>
                      </a:xfrm>
                      <a:prstGeom prst="ellipse">
                        <a:avLst/>
                      </a:prstGeom>
                      <a:solidFill>
                        <a:srgbClr val="CCFFFF"/>
                      </a:solidFill>
                      <a:ln w="1588">
                        <a:solidFill>
                          <a:srgbClr val="000000"/>
                        </a:solidFill>
                        <a:round/>
                        <a:headEnd/>
                        <a:tailEnd/>
                      </a:ln>
                    </p:spPr>
                    <p:txBody>
                      <a:bodyPr/>
                      <a:lstStyle/>
                      <a:p>
                        <a:endParaRPr lang="es-ES"/>
                      </a:p>
                    </p:txBody>
                  </p:sp>
                  <p:sp>
                    <p:nvSpPr>
                      <p:cNvPr id="39067" name="Oval 64"/>
                      <p:cNvSpPr>
                        <a:spLocks noChangeArrowheads="1"/>
                      </p:cNvSpPr>
                      <p:nvPr/>
                    </p:nvSpPr>
                    <p:spPr bwMode="auto">
                      <a:xfrm>
                        <a:off x="2398" y="1781"/>
                        <a:ext cx="58" cy="68"/>
                      </a:xfrm>
                      <a:prstGeom prst="ellipse">
                        <a:avLst/>
                      </a:prstGeom>
                      <a:solidFill>
                        <a:srgbClr val="CCFFFF"/>
                      </a:solidFill>
                      <a:ln w="1588">
                        <a:solidFill>
                          <a:srgbClr val="000000"/>
                        </a:solidFill>
                        <a:round/>
                        <a:headEnd/>
                        <a:tailEnd/>
                      </a:ln>
                    </p:spPr>
                    <p:txBody>
                      <a:bodyPr/>
                      <a:lstStyle/>
                      <a:p>
                        <a:endParaRPr lang="es-ES"/>
                      </a:p>
                    </p:txBody>
                  </p:sp>
                  <p:sp>
                    <p:nvSpPr>
                      <p:cNvPr id="39068" name="Freeform 65"/>
                      <p:cNvSpPr>
                        <a:spLocks/>
                      </p:cNvSpPr>
                      <p:nvPr/>
                    </p:nvSpPr>
                    <p:spPr bwMode="auto">
                      <a:xfrm>
                        <a:off x="2443" y="1937"/>
                        <a:ext cx="27" cy="22"/>
                      </a:xfrm>
                      <a:custGeom>
                        <a:avLst/>
                        <a:gdLst>
                          <a:gd name="T0" fmla="*/ 27 w 54"/>
                          <a:gd name="T1" fmla="*/ 14 h 44"/>
                          <a:gd name="T2" fmla="*/ 19 w 54"/>
                          <a:gd name="T3" fmla="*/ 22 h 44"/>
                          <a:gd name="T4" fmla="*/ 0 w 54"/>
                          <a:gd name="T5" fmla="*/ 11 h 44"/>
                          <a:gd name="T6" fmla="*/ 19 w 54"/>
                          <a:gd name="T7" fmla="*/ 0 h 44"/>
                          <a:gd name="T8" fmla="*/ 27 w 54"/>
                          <a:gd name="T9" fmla="*/ 14 h 44"/>
                          <a:gd name="T10" fmla="*/ 0 60000 65536"/>
                          <a:gd name="T11" fmla="*/ 0 60000 65536"/>
                          <a:gd name="T12" fmla="*/ 0 60000 65536"/>
                          <a:gd name="T13" fmla="*/ 0 60000 65536"/>
                          <a:gd name="T14" fmla="*/ 0 60000 65536"/>
                          <a:gd name="T15" fmla="*/ 0 w 54"/>
                          <a:gd name="T16" fmla="*/ 0 h 44"/>
                          <a:gd name="T17" fmla="*/ 54 w 54"/>
                          <a:gd name="T18" fmla="*/ 44 h 44"/>
                        </a:gdLst>
                        <a:ahLst/>
                        <a:cxnLst>
                          <a:cxn ang="T10">
                            <a:pos x="T0" y="T1"/>
                          </a:cxn>
                          <a:cxn ang="T11">
                            <a:pos x="T2" y="T3"/>
                          </a:cxn>
                          <a:cxn ang="T12">
                            <a:pos x="T4" y="T5"/>
                          </a:cxn>
                          <a:cxn ang="T13">
                            <a:pos x="T6" y="T7"/>
                          </a:cxn>
                          <a:cxn ang="T14">
                            <a:pos x="T8" y="T9"/>
                          </a:cxn>
                        </a:cxnLst>
                        <a:rect l="T15" t="T16" r="T17" b="T18"/>
                        <a:pathLst>
                          <a:path w="54" h="44">
                            <a:moveTo>
                              <a:pt x="54" y="29"/>
                            </a:moveTo>
                            <a:lnTo>
                              <a:pt x="38" y="44"/>
                            </a:lnTo>
                            <a:lnTo>
                              <a:pt x="0" y="21"/>
                            </a:lnTo>
                            <a:lnTo>
                              <a:pt x="38" y="0"/>
                            </a:lnTo>
                            <a:lnTo>
                              <a:pt x="54" y="29"/>
                            </a:lnTo>
                            <a:close/>
                          </a:path>
                        </a:pathLst>
                      </a:custGeom>
                      <a:solidFill>
                        <a:srgbClr val="CCFFFF"/>
                      </a:solidFill>
                      <a:ln w="9525">
                        <a:noFill/>
                        <a:round/>
                        <a:headEnd/>
                        <a:tailEnd/>
                      </a:ln>
                    </p:spPr>
                    <p:txBody>
                      <a:bodyPr/>
                      <a:lstStyle/>
                      <a:p>
                        <a:endParaRPr lang="es-ES"/>
                      </a:p>
                    </p:txBody>
                  </p:sp>
                </p:grpSp>
                <p:sp>
                  <p:nvSpPr>
                    <p:cNvPr id="39064" name="Freeform 66"/>
                    <p:cNvSpPr>
                      <a:spLocks/>
                    </p:cNvSpPr>
                    <p:nvPr/>
                  </p:nvSpPr>
                  <p:spPr bwMode="auto">
                    <a:xfrm>
                      <a:off x="2439" y="1811"/>
                      <a:ext cx="17" cy="34"/>
                    </a:xfrm>
                    <a:custGeom>
                      <a:avLst/>
                      <a:gdLst>
                        <a:gd name="T0" fmla="*/ 8 w 35"/>
                        <a:gd name="T1" fmla="*/ 0 h 69"/>
                        <a:gd name="T2" fmla="*/ 17 w 35"/>
                        <a:gd name="T3" fmla="*/ 0 h 69"/>
                        <a:gd name="T4" fmla="*/ 12 w 35"/>
                        <a:gd name="T5" fmla="*/ 34 h 69"/>
                        <a:gd name="T6" fmla="*/ 0 w 35"/>
                        <a:gd name="T7" fmla="*/ 27 h 69"/>
                        <a:gd name="T8" fmla="*/ 8 w 35"/>
                        <a:gd name="T9" fmla="*/ 0 h 69"/>
                        <a:gd name="T10" fmla="*/ 0 60000 65536"/>
                        <a:gd name="T11" fmla="*/ 0 60000 65536"/>
                        <a:gd name="T12" fmla="*/ 0 60000 65536"/>
                        <a:gd name="T13" fmla="*/ 0 60000 65536"/>
                        <a:gd name="T14" fmla="*/ 0 60000 65536"/>
                        <a:gd name="T15" fmla="*/ 0 w 35"/>
                        <a:gd name="T16" fmla="*/ 0 h 69"/>
                        <a:gd name="T17" fmla="*/ 35 w 35"/>
                        <a:gd name="T18" fmla="*/ 69 h 69"/>
                      </a:gdLst>
                      <a:ahLst/>
                      <a:cxnLst>
                        <a:cxn ang="T10">
                          <a:pos x="T0" y="T1"/>
                        </a:cxn>
                        <a:cxn ang="T11">
                          <a:pos x="T2" y="T3"/>
                        </a:cxn>
                        <a:cxn ang="T12">
                          <a:pos x="T4" y="T5"/>
                        </a:cxn>
                        <a:cxn ang="T13">
                          <a:pos x="T6" y="T7"/>
                        </a:cxn>
                        <a:cxn ang="T14">
                          <a:pos x="T8" y="T9"/>
                        </a:cxn>
                      </a:cxnLst>
                      <a:rect l="T15" t="T16" r="T17" b="T18"/>
                      <a:pathLst>
                        <a:path w="35" h="69">
                          <a:moveTo>
                            <a:pt x="16" y="0"/>
                          </a:moveTo>
                          <a:lnTo>
                            <a:pt x="35" y="1"/>
                          </a:lnTo>
                          <a:lnTo>
                            <a:pt x="25" y="69"/>
                          </a:lnTo>
                          <a:lnTo>
                            <a:pt x="0" y="55"/>
                          </a:lnTo>
                          <a:lnTo>
                            <a:pt x="16" y="0"/>
                          </a:lnTo>
                          <a:close/>
                        </a:path>
                      </a:pathLst>
                    </a:custGeom>
                    <a:solidFill>
                      <a:srgbClr val="CCFFFF"/>
                    </a:solidFill>
                    <a:ln w="9525">
                      <a:noFill/>
                      <a:round/>
                      <a:headEnd/>
                      <a:tailEnd/>
                    </a:ln>
                  </p:spPr>
                  <p:txBody>
                    <a:bodyPr/>
                    <a:lstStyle/>
                    <a:p>
                      <a:endParaRPr lang="es-ES"/>
                    </a:p>
                  </p:txBody>
                </p:sp>
              </p:grpSp>
              <p:grpSp>
                <p:nvGrpSpPr>
                  <p:cNvPr id="11" name="Group 67"/>
                  <p:cNvGrpSpPr>
                    <a:grpSpLocks/>
                  </p:cNvGrpSpPr>
                  <p:nvPr/>
                </p:nvGrpSpPr>
                <p:grpSpPr bwMode="auto">
                  <a:xfrm>
                    <a:off x="2356" y="1743"/>
                    <a:ext cx="122" cy="271"/>
                    <a:chOff x="2356" y="1743"/>
                    <a:chExt cx="122" cy="271"/>
                  </a:xfrm>
                </p:grpSpPr>
                <p:sp>
                  <p:nvSpPr>
                    <p:cNvPr id="39057" name="Oval 68"/>
                    <p:cNvSpPr>
                      <a:spLocks noChangeArrowheads="1"/>
                    </p:cNvSpPr>
                    <p:nvPr/>
                  </p:nvSpPr>
                  <p:spPr bwMode="auto">
                    <a:xfrm>
                      <a:off x="2366" y="1895"/>
                      <a:ext cx="100" cy="119"/>
                    </a:xfrm>
                    <a:prstGeom prst="ellipse">
                      <a:avLst/>
                    </a:prstGeom>
                    <a:solidFill>
                      <a:srgbClr val="CCFFFF"/>
                    </a:solidFill>
                    <a:ln w="1588">
                      <a:solidFill>
                        <a:srgbClr val="000000"/>
                      </a:solidFill>
                      <a:round/>
                      <a:headEnd/>
                      <a:tailEnd/>
                    </a:ln>
                  </p:spPr>
                  <p:txBody>
                    <a:bodyPr/>
                    <a:lstStyle/>
                    <a:p>
                      <a:endParaRPr lang="es-ES"/>
                    </a:p>
                  </p:txBody>
                </p:sp>
                <p:sp>
                  <p:nvSpPr>
                    <p:cNvPr id="39058" name="Oval 69"/>
                    <p:cNvSpPr>
                      <a:spLocks noChangeArrowheads="1"/>
                    </p:cNvSpPr>
                    <p:nvPr/>
                  </p:nvSpPr>
                  <p:spPr bwMode="auto">
                    <a:xfrm>
                      <a:off x="2377" y="1819"/>
                      <a:ext cx="101" cy="118"/>
                    </a:xfrm>
                    <a:prstGeom prst="ellipse">
                      <a:avLst/>
                    </a:prstGeom>
                    <a:solidFill>
                      <a:srgbClr val="CCFFFF"/>
                    </a:solidFill>
                    <a:ln w="1588">
                      <a:solidFill>
                        <a:srgbClr val="000000"/>
                      </a:solidFill>
                      <a:round/>
                      <a:headEnd/>
                      <a:tailEnd/>
                    </a:ln>
                  </p:spPr>
                  <p:txBody>
                    <a:bodyPr/>
                    <a:lstStyle/>
                    <a:p>
                      <a:endParaRPr lang="es-ES"/>
                    </a:p>
                  </p:txBody>
                </p:sp>
                <p:sp>
                  <p:nvSpPr>
                    <p:cNvPr id="39059" name="Oval 70"/>
                    <p:cNvSpPr>
                      <a:spLocks noChangeArrowheads="1"/>
                    </p:cNvSpPr>
                    <p:nvPr/>
                  </p:nvSpPr>
                  <p:spPr bwMode="auto">
                    <a:xfrm>
                      <a:off x="2356" y="1743"/>
                      <a:ext cx="79" cy="94"/>
                    </a:xfrm>
                    <a:prstGeom prst="ellipse">
                      <a:avLst/>
                    </a:prstGeom>
                    <a:solidFill>
                      <a:srgbClr val="CCFFFF"/>
                    </a:solidFill>
                    <a:ln w="1588">
                      <a:solidFill>
                        <a:srgbClr val="000000"/>
                      </a:solidFill>
                      <a:round/>
                      <a:headEnd/>
                      <a:tailEnd/>
                    </a:ln>
                  </p:spPr>
                  <p:txBody>
                    <a:bodyPr/>
                    <a:lstStyle/>
                    <a:p>
                      <a:endParaRPr lang="es-ES"/>
                    </a:p>
                  </p:txBody>
                </p:sp>
                <p:sp>
                  <p:nvSpPr>
                    <p:cNvPr id="39060" name="Oval 71"/>
                    <p:cNvSpPr>
                      <a:spLocks noChangeArrowheads="1"/>
                    </p:cNvSpPr>
                    <p:nvPr/>
                  </p:nvSpPr>
                  <p:spPr bwMode="auto">
                    <a:xfrm>
                      <a:off x="2398" y="1794"/>
                      <a:ext cx="47" cy="55"/>
                    </a:xfrm>
                    <a:prstGeom prst="ellipse">
                      <a:avLst/>
                    </a:prstGeom>
                    <a:solidFill>
                      <a:srgbClr val="CCFFFF"/>
                    </a:solidFill>
                    <a:ln w="1588">
                      <a:solidFill>
                        <a:srgbClr val="000000"/>
                      </a:solidFill>
                      <a:round/>
                      <a:headEnd/>
                      <a:tailEnd/>
                    </a:ln>
                  </p:spPr>
                  <p:txBody>
                    <a:bodyPr/>
                    <a:lstStyle/>
                    <a:p>
                      <a:endParaRPr lang="es-ES"/>
                    </a:p>
                  </p:txBody>
                </p:sp>
                <p:sp>
                  <p:nvSpPr>
                    <p:cNvPr id="39061" name="Freeform 72"/>
                    <p:cNvSpPr>
                      <a:spLocks/>
                    </p:cNvSpPr>
                    <p:nvPr/>
                  </p:nvSpPr>
                  <p:spPr bwMode="auto">
                    <a:xfrm>
                      <a:off x="2378" y="1786"/>
                      <a:ext cx="64" cy="97"/>
                    </a:xfrm>
                    <a:custGeom>
                      <a:avLst/>
                      <a:gdLst>
                        <a:gd name="T0" fmla="*/ 44 w 128"/>
                        <a:gd name="T1" fmla="*/ 3 h 194"/>
                        <a:gd name="T2" fmla="*/ 44 w 128"/>
                        <a:gd name="T3" fmla="*/ 15 h 194"/>
                        <a:gd name="T4" fmla="*/ 59 w 128"/>
                        <a:gd name="T5" fmla="*/ 37 h 194"/>
                        <a:gd name="T6" fmla="*/ 64 w 128"/>
                        <a:gd name="T7" fmla="*/ 39 h 194"/>
                        <a:gd name="T8" fmla="*/ 41 w 128"/>
                        <a:gd name="T9" fmla="*/ 97 h 194"/>
                        <a:gd name="T10" fmla="*/ 0 w 128"/>
                        <a:gd name="T11" fmla="*/ 0 h 194"/>
                        <a:gd name="T12" fmla="*/ 44 w 128"/>
                        <a:gd name="T13" fmla="*/ 3 h 194"/>
                        <a:gd name="T14" fmla="*/ 0 60000 65536"/>
                        <a:gd name="T15" fmla="*/ 0 60000 65536"/>
                        <a:gd name="T16" fmla="*/ 0 60000 65536"/>
                        <a:gd name="T17" fmla="*/ 0 60000 65536"/>
                        <a:gd name="T18" fmla="*/ 0 60000 65536"/>
                        <a:gd name="T19" fmla="*/ 0 60000 65536"/>
                        <a:gd name="T20" fmla="*/ 0 60000 65536"/>
                        <a:gd name="T21" fmla="*/ 0 w 128"/>
                        <a:gd name="T22" fmla="*/ 0 h 194"/>
                        <a:gd name="T23" fmla="*/ 128 w 128"/>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194">
                          <a:moveTo>
                            <a:pt x="88" y="7"/>
                          </a:moveTo>
                          <a:lnTo>
                            <a:pt x="88" y="30"/>
                          </a:lnTo>
                          <a:lnTo>
                            <a:pt x="119" y="73"/>
                          </a:lnTo>
                          <a:lnTo>
                            <a:pt x="128" y="78"/>
                          </a:lnTo>
                          <a:lnTo>
                            <a:pt x="82" y="194"/>
                          </a:lnTo>
                          <a:lnTo>
                            <a:pt x="0" y="0"/>
                          </a:lnTo>
                          <a:lnTo>
                            <a:pt x="88" y="7"/>
                          </a:lnTo>
                          <a:close/>
                        </a:path>
                      </a:pathLst>
                    </a:custGeom>
                    <a:solidFill>
                      <a:srgbClr val="CCFFFF"/>
                    </a:solidFill>
                    <a:ln w="9525">
                      <a:noFill/>
                      <a:round/>
                      <a:headEnd/>
                      <a:tailEnd/>
                    </a:ln>
                  </p:spPr>
                  <p:txBody>
                    <a:bodyPr/>
                    <a:lstStyle/>
                    <a:p>
                      <a:endParaRPr lang="es-ES"/>
                    </a:p>
                  </p:txBody>
                </p:sp>
                <p:sp>
                  <p:nvSpPr>
                    <p:cNvPr id="39062" name="Freeform 73"/>
                    <p:cNvSpPr>
                      <a:spLocks/>
                    </p:cNvSpPr>
                    <p:nvPr/>
                  </p:nvSpPr>
                  <p:spPr bwMode="auto">
                    <a:xfrm>
                      <a:off x="2408" y="1917"/>
                      <a:ext cx="41" cy="28"/>
                    </a:xfrm>
                    <a:custGeom>
                      <a:avLst/>
                      <a:gdLst>
                        <a:gd name="T0" fmla="*/ 37 w 81"/>
                        <a:gd name="T1" fmla="*/ 4 h 56"/>
                        <a:gd name="T2" fmla="*/ 41 w 81"/>
                        <a:gd name="T3" fmla="*/ 13 h 56"/>
                        <a:gd name="T4" fmla="*/ 0 w 81"/>
                        <a:gd name="T5" fmla="*/ 28 h 56"/>
                        <a:gd name="T6" fmla="*/ 2 w 81"/>
                        <a:gd name="T7" fmla="*/ 0 h 56"/>
                        <a:gd name="T8" fmla="*/ 37 w 81"/>
                        <a:gd name="T9" fmla="*/ 4 h 56"/>
                        <a:gd name="T10" fmla="*/ 0 60000 65536"/>
                        <a:gd name="T11" fmla="*/ 0 60000 65536"/>
                        <a:gd name="T12" fmla="*/ 0 60000 65536"/>
                        <a:gd name="T13" fmla="*/ 0 60000 65536"/>
                        <a:gd name="T14" fmla="*/ 0 60000 65536"/>
                        <a:gd name="T15" fmla="*/ 0 w 81"/>
                        <a:gd name="T16" fmla="*/ 0 h 56"/>
                        <a:gd name="T17" fmla="*/ 81 w 81"/>
                        <a:gd name="T18" fmla="*/ 56 h 56"/>
                      </a:gdLst>
                      <a:ahLst/>
                      <a:cxnLst>
                        <a:cxn ang="T10">
                          <a:pos x="T0" y="T1"/>
                        </a:cxn>
                        <a:cxn ang="T11">
                          <a:pos x="T2" y="T3"/>
                        </a:cxn>
                        <a:cxn ang="T12">
                          <a:pos x="T4" y="T5"/>
                        </a:cxn>
                        <a:cxn ang="T13">
                          <a:pos x="T6" y="T7"/>
                        </a:cxn>
                        <a:cxn ang="T14">
                          <a:pos x="T8" y="T9"/>
                        </a:cxn>
                      </a:cxnLst>
                      <a:rect l="T15" t="T16" r="T17" b="T18"/>
                      <a:pathLst>
                        <a:path w="81" h="56">
                          <a:moveTo>
                            <a:pt x="73" y="7"/>
                          </a:moveTo>
                          <a:lnTo>
                            <a:pt x="81" y="25"/>
                          </a:lnTo>
                          <a:lnTo>
                            <a:pt x="0" y="56"/>
                          </a:lnTo>
                          <a:lnTo>
                            <a:pt x="4" y="0"/>
                          </a:lnTo>
                          <a:lnTo>
                            <a:pt x="73" y="7"/>
                          </a:lnTo>
                          <a:close/>
                        </a:path>
                      </a:pathLst>
                    </a:custGeom>
                    <a:solidFill>
                      <a:srgbClr val="CCFFFF"/>
                    </a:solidFill>
                    <a:ln w="9525">
                      <a:noFill/>
                      <a:round/>
                      <a:headEnd/>
                      <a:tailEnd/>
                    </a:ln>
                  </p:spPr>
                  <p:txBody>
                    <a:bodyPr/>
                    <a:lstStyle/>
                    <a:p>
                      <a:endParaRPr lang="es-ES"/>
                    </a:p>
                  </p:txBody>
                </p:sp>
              </p:grpSp>
              <p:sp>
                <p:nvSpPr>
                  <p:cNvPr id="39055" name="Oval 74"/>
                  <p:cNvSpPr>
                    <a:spLocks noChangeArrowheads="1"/>
                  </p:cNvSpPr>
                  <p:nvPr/>
                </p:nvSpPr>
                <p:spPr bwMode="auto">
                  <a:xfrm>
                    <a:off x="2356" y="1971"/>
                    <a:ext cx="58" cy="69"/>
                  </a:xfrm>
                  <a:prstGeom prst="ellipse">
                    <a:avLst/>
                  </a:prstGeom>
                  <a:solidFill>
                    <a:srgbClr val="CCFFFF"/>
                  </a:solidFill>
                  <a:ln w="1588">
                    <a:solidFill>
                      <a:srgbClr val="000000"/>
                    </a:solidFill>
                    <a:round/>
                    <a:headEnd/>
                    <a:tailEnd/>
                  </a:ln>
                </p:spPr>
                <p:txBody>
                  <a:bodyPr/>
                  <a:lstStyle/>
                  <a:p>
                    <a:endParaRPr lang="es-ES"/>
                  </a:p>
                </p:txBody>
              </p:sp>
              <p:sp>
                <p:nvSpPr>
                  <p:cNvPr id="39056" name="Freeform 75"/>
                  <p:cNvSpPr>
                    <a:spLocks/>
                  </p:cNvSpPr>
                  <p:nvPr/>
                </p:nvSpPr>
                <p:spPr bwMode="auto">
                  <a:xfrm>
                    <a:off x="2388" y="1966"/>
                    <a:ext cx="30" cy="32"/>
                  </a:xfrm>
                  <a:custGeom>
                    <a:avLst/>
                    <a:gdLst>
                      <a:gd name="T0" fmla="*/ 13 w 59"/>
                      <a:gd name="T1" fmla="*/ 32 h 65"/>
                      <a:gd name="T2" fmla="*/ 30 w 59"/>
                      <a:gd name="T3" fmla="*/ 21 h 65"/>
                      <a:gd name="T4" fmla="*/ 9 w 59"/>
                      <a:gd name="T5" fmla="*/ 0 h 65"/>
                      <a:gd name="T6" fmla="*/ 0 w 59"/>
                      <a:gd name="T7" fmla="*/ 11 h 65"/>
                      <a:gd name="T8" fmla="*/ 13 w 59"/>
                      <a:gd name="T9" fmla="*/ 32 h 65"/>
                      <a:gd name="T10" fmla="*/ 0 60000 65536"/>
                      <a:gd name="T11" fmla="*/ 0 60000 65536"/>
                      <a:gd name="T12" fmla="*/ 0 60000 65536"/>
                      <a:gd name="T13" fmla="*/ 0 60000 65536"/>
                      <a:gd name="T14" fmla="*/ 0 60000 65536"/>
                      <a:gd name="T15" fmla="*/ 0 w 59"/>
                      <a:gd name="T16" fmla="*/ 0 h 65"/>
                      <a:gd name="T17" fmla="*/ 59 w 59"/>
                      <a:gd name="T18" fmla="*/ 65 h 65"/>
                    </a:gdLst>
                    <a:ahLst/>
                    <a:cxnLst>
                      <a:cxn ang="T10">
                        <a:pos x="T0" y="T1"/>
                      </a:cxn>
                      <a:cxn ang="T11">
                        <a:pos x="T2" y="T3"/>
                      </a:cxn>
                      <a:cxn ang="T12">
                        <a:pos x="T4" y="T5"/>
                      </a:cxn>
                      <a:cxn ang="T13">
                        <a:pos x="T6" y="T7"/>
                      </a:cxn>
                      <a:cxn ang="T14">
                        <a:pos x="T8" y="T9"/>
                      </a:cxn>
                    </a:cxnLst>
                    <a:rect l="T15" t="T16" r="T17" b="T18"/>
                    <a:pathLst>
                      <a:path w="59" h="65">
                        <a:moveTo>
                          <a:pt x="25" y="65"/>
                        </a:moveTo>
                        <a:lnTo>
                          <a:pt x="59" y="42"/>
                        </a:lnTo>
                        <a:lnTo>
                          <a:pt x="17" y="0"/>
                        </a:lnTo>
                        <a:lnTo>
                          <a:pt x="0" y="23"/>
                        </a:lnTo>
                        <a:lnTo>
                          <a:pt x="25" y="65"/>
                        </a:lnTo>
                        <a:close/>
                      </a:path>
                    </a:pathLst>
                  </a:custGeom>
                  <a:solidFill>
                    <a:srgbClr val="CCFFFF"/>
                  </a:solidFill>
                  <a:ln w="9525">
                    <a:noFill/>
                    <a:round/>
                    <a:headEnd/>
                    <a:tailEnd/>
                  </a:ln>
                </p:spPr>
                <p:txBody>
                  <a:bodyPr/>
                  <a:lstStyle/>
                  <a:p>
                    <a:endParaRPr lang="es-ES"/>
                  </a:p>
                </p:txBody>
              </p:sp>
            </p:grpSp>
            <p:sp>
              <p:nvSpPr>
                <p:cNvPr id="39049" name="Oval 76"/>
                <p:cNvSpPr>
                  <a:spLocks noChangeArrowheads="1"/>
                </p:cNvSpPr>
                <p:nvPr/>
              </p:nvSpPr>
              <p:spPr bwMode="auto">
                <a:xfrm>
                  <a:off x="2251" y="2029"/>
                  <a:ext cx="69" cy="81"/>
                </a:xfrm>
                <a:prstGeom prst="ellipse">
                  <a:avLst/>
                </a:prstGeom>
                <a:solidFill>
                  <a:srgbClr val="CCFFFF"/>
                </a:solidFill>
                <a:ln w="1588">
                  <a:solidFill>
                    <a:srgbClr val="000000"/>
                  </a:solidFill>
                  <a:round/>
                  <a:headEnd/>
                  <a:tailEnd/>
                </a:ln>
              </p:spPr>
              <p:txBody>
                <a:bodyPr/>
                <a:lstStyle/>
                <a:p>
                  <a:endParaRPr lang="es-ES"/>
                </a:p>
              </p:txBody>
            </p:sp>
            <p:sp>
              <p:nvSpPr>
                <p:cNvPr id="39050" name="Oval 77"/>
                <p:cNvSpPr>
                  <a:spLocks noChangeArrowheads="1"/>
                </p:cNvSpPr>
                <p:nvPr/>
              </p:nvSpPr>
              <p:spPr bwMode="auto">
                <a:xfrm>
                  <a:off x="2302" y="2029"/>
                  <a:ext cx="58" cy="67"/>
                </a:xfrm>
                <a:prstGeom prst="ellipse">
                  <a:avLst/>
                </a:prstGeom>
                <a:solidFill>
                  <a:srgbClr val="CCFFFF"/>
                </a:solidFill>
                <a:ln w="1588">
                  <a:solidFill>
                    <a:srgbClr val="000000"/>
                  </a:solidFill>
                  <a:round/>
                  <a:headEnd/>
                  <a:tailEnd/>
                </a:ln>
              </p:spPr>
              <p:txBody>
                <a:bodyPr/>
                <a:lstStyle/>
                <a:p>
                  <a:endParaRPr lang="es-ES"/>
                </a:p>
              </p:txBody>
            </p:sp>
            <p:sp>
              <p:nvSpPr>
                <p:cNvPr id="39051" name="Oval 78"/>
                <p:cNvSpPr>
                  <a:spLocks noChangeArrowheads="1"/>
                </p:cNvSpPr>
                <p:nvPr/>
              </p:nvSpPr>
              <p:spPr bwMode="auto">
                <a:xfrm>
                  <a:off x="2332" y="2009"/>
                  <a:ext cx="58" cy="68"/>
                </a:xfrm>
                <a:prstGeom prst="ellipse">
                  <a:avLst/>
                </a:prstGeom>
                <a:solidFill>
                  <a:srgbClr val="CCFFFF"/>
                </a:solidFill>
                <a:ln w="1588">
                  <a:solidFill>
                    <a:srgbClr val="000000"/>
                  </a:solidFill>
                  <a:round/>
                  <a:headEnd/>
                  <a:tailEnd/>
                </a:ln>
              </p:spPr>
              <p:txBody>
                <a:bodyPr/>
                <a:lstStyle/>
                <a:p>
                  <a:endParaRPr lang="es-ES"/>
                </a:p>
              </p:txBody>
            </p:sp>
            <p:sp>
              <p:nvSpPr>
                <p:cNvPr id="39052" name="Freeform 79"/>
                <p:cNvSpPr>
                  <a:spLocks/>
                </p:cNvSpPr>
                <p:nvPr/>
              </p:nvSpPr>
              <p:spPr bwMode="auto">
                <a:xfrm>
                  <a:off x="2289" y="1999"/>
                  <a:ext cx="103" cy="85"/>
                </a:xfrm>
                <a:custGeom>
                  <a:avLst/>
                  <a:gdLst>
                    <a:gd name="T0" fmla="*/ 96 w 205"/>
                    <a:gd name="T1" fmla="*/ 25 h 169"/>
                    <a:gd name="T2" fmla="*/ 87 w 205"/>
                    <a:gd name="T3" fmla="*/ 29 h 169"/>
                    <a:gd name="T4" fmla="*/ 58 w 205"/>
                    <a:gd name="T5" fmla="*/ 63 h 169"/>
                    <a:gd name="T6" fmla="*/ 50 w 205"/>
                    <a:gd name="T7" fmla="*/ 79 h 169"/>
                    <a:gd name="T8" fmla="*/ 19 w 205"/>
                    <a:gd name="T9" fmla="*/ 79 h 169"/>
                    <a:gd name="T10" fmla="*/ 15 w 205"/>
                    <a:gd name="T11" fmla="*/ 85 h 169"/>
                    <a:gd name="T12" fmla="*/ 0 w 205"/>
                    <a:gd name="T13" fmla="*/ 61 h 169"/>
                    <a:gd name="T14" fmla="*/ 68 w 205"/>
                    <a:gd name="T15" fmla="*/ 0 h 169"/>
                    <a:gd name="T16" fmla="*/ 103 w 205"/>
                    <a:gd name="T17" fmla="*/ 14 h 169"/>
                    <a:gd name="T18" fmla="*/ 96 w 205"/>
                    <a:gd name="T19" fmla="*/ 25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9"/>
                    <a:gd name="T32" fmla="*/ 205 w 205"/>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9">
                      <a:moveTo>
                        <a:pt x="192" y="50"/>
                      </a:moveTo>
                      <a:lnTo>
                        <a:pt x="173" y="58"/>
                      </a:lnTo>
                      <a:lnTo>
                        <a:pt x="115" y="125"/>
                      </a:lnTo>
                      <a:lnTo>
                        <a:pt x="100" y="158"/>
                      </a:lnTo>
                      <a:lnTo>
                        <a:pt x="38" y="158"/>
                      </a:lnTo>
                      <a:lnTo>
                        <a:pt x="29" y="169"/>
                      </a:lnTo>
                      <a:lnTo>
                        <a:pt x="0" y="121"/>
                      </a:lnTo>
                      <a:lnTo>
                        <a:pt x="136" y="0"/>
                      </a:lnTo>
                      <a:lnTo>
                        <a:pt x="205" y="27"/>
                      </a:lnTo>
                      <a:lnTo>
                        <a:pt x="192" y="50"/>
                      </a:lnTo>
                      <a:close/>
                    </a:path>
                  </a:pathLst>
                </a:custGeom>
                <a:solidFill>
                  <a:srgbClr val="CCFFFF"/>
                </a:solidFill>
                <a:ln w="9525">
                  <a:noFill/>
                  <a:round/>
                  <a:headEnd/>
                  <a:tailEnd/>
                </a:ln>
              </p:spPr>
              <p:txBody>
                <a:bodyPr/>
                <a:lstStyle/>
                <a:p>
                  <a:endParaRPr lang="es-ES"/>
                </a:p>
              </p:txBody>
            </p:sp>
          </p:grpSp>
          <p:grpSp>
            <p:nvGrpSpPr>
              <p:cNvPr id="12" name="Group 80"/>
              <p:cNvGrpSpPr>
                <a:grpSpLocks/>
              </p:cNvGrpSpPr>
              <p:nvPr/>
            </p:nvGrpSpPr>
            <p:grpSpPr bwMode="auto">
              <a:xfrm>
                <a:off x="1868" y="1746"/>
                <a:ext cx="172" cy="255"/>
                <a:chOff x="1868" y="1746"/>
                <a:chExt cx="172" cy="255"/>
              </a:xfrm>
            </p:grpSpPr>
            <p:grpSp>
              <p:nvGrpSpPr>
                <p:cNvPr id="13" name="Group 81"/>
                <p:cNvGrpSpPr>
                  <a:grpSpLocks/>
                </p:cNvGrpSpPr>
                <p:nvPr/>
              </p:nvGrpSpPr>
              <p:grpSpPr bwMode="auto">
                <a:xfrm>
                  <a:off x="1868" y="1781"/>
                  <a:ext cx="96" cy="158"/>
                  <a:chOff x="1868" y="1781"/>
                  <a:chExt cx="96" cy="158"/>
                </a:xfrm>
              </p:grpSpPr>
              <p:sp>
                <p:nvSpPr>
                  <p:cNvPr id="39044" name="Oval 82"/>
                  <p:cNvSpPr>
                    <a:spLocks noChangeArrowheads="1"/>
                  </p:cNvSpPr>
                  <p:nvPr/>
                </p:nvSpPr>
                <p:spPr bwMode="auto">
                  <a:xfrm>
                    <a:off x="1868" y="1833"/>
                    <a:ext cx="47" cy="55"/>
                  </a:xfrm>
                  <a:prstGeom prst="ellipse">
                    <a:avLst/>
                  </a:prstGeom>
                  <a:solidFill>
                    <a:srgbClr val="CCFFFF"/>
                  </a:solidFill>
                  <a:ln w="1588">
                    <a:solidFill>
                      <a:srgbClr val="000000"/>
                    </a:solidFill>
                    <a:round/>
                    <a:headEnd/>
                    <a:tailEnd/>
                  </a:ln>
                </p:spPr>
                <p:txBody>
                  <a:bodyPr/>
                  <a:lstStyle/>
                  <a:p>
                    <a:endParaRPr lang="es-ES"/>
                  </a:p>
                </p:txBody>
              </p:sp>
              <p:sp>
                <p:nvSpPr>
                  <p:cNvPr id="39045" name="Oval 83"/>
                  <p:cNvSpPr>
                    <a:spLocks noChangeArrowheads="1"/>
                  </p:cNvSpPr>
                  <p:nvPr/>
                </p:nvSpPr>
                <p:spPr bwMode="auto">
                  <a:xfrm>
                    <a:off x="1876" y="1870"/>
                    <a:ext cx="57" cy="69"/>
                  </a:xfrm>
                  <a:prstGeom prst="ellipse">
                    <a:avLst/>
                  </a:prstGeom>
                  <a:solidFill>
                    <a:srgbClr val="CCFFFF"/>
                  </a:solidFill>
                  <a:ln w="1588">
                    <a:solidFill>
                      <a:srgbClr val="000000"/>
                    </a:solidFill>
                    <a:round/>
                    <a:headEnd/>
                    <a:tailEnd/>
                  </a:ln>
                </p:spPr>
                <p:txBody>
                  <a:bodyPr/>
                  <a:lstStyle/>
                  <a:p>
                    <a:endParaRPr lang="es-ES"/>
                  </a:p>
                </p:txBody>
              </p:sp>
              <p:sp>
                <p:nvSpPr>
                  <p:cNvPr id="39046" name="Oval 84"/>
                  <p:cNvSpPr>
                    <a:spLocks noChangeArrowheads="1"/>
                  </p:cNvSpPr>
                  <p:nvPr/>
                </p:nvSpPr>
                <p:spPr bwMode="auto">
                  <a:xfrm>
                    <a:off x="1885" y="1781"/>
                    <a:ext cx="79" cy="94"/>
                  </a:xfrm>
                  <a:prstGeom prst="ellipse">
                    <a:avLst/>
                  </a:prstGeom>
                  <a:solidFill>
                    <a:srgbClr val="CCFFFF"/>
                  </a:solidFill>
                  <a:ln w="1588">
                    <a:solidFill>
                      <a:srgbClr val="000000"/>
                    </a:solidFill>
                    <a:round/>
                    <a:headEnd/>
                    <a:tailEnd/>
                  </a:ln>
                </p:spPr>
                <p:txBody>
                  <a:bodyPr/>
                  <a:lstStyle/>
                  <a:p>
                    <a:endParaRPr lang="es-ES"/>
                  </a:p>
                </p:txBody>
              </p:sp>
              <p:sp>
                <p:nvSpPr>
                  <p:cNvPr id="39047" name="Freeform 85"/>
                  <p:cNvSpPr>
                    <a:spLocks/>
                  </p:cNvSpPr>
                  <p:nvPr/>
                </p:nvSpPr>
                <p:spPr bwMode="auto">
                  <a:xfrm>
                    <a:off x="1881" y="1840"/>
                    <a:ext cx="26" cy="47"/>
                  </a:xfrm>
                  <a:custGeom>
                    <a:avLst/>
                    <a:gdLst>
                      <a:gd name="T0" fmla="*/ 16 w 54"/>
                      <a:gd name="T1" fmla="*/ 0 h 94"/>
                      <a:gd name="T2" fmla="*/ 0 w 54"/>
                      <a:gd name="T3" fmla="*/ 9 h 94"/>
                      <a:gd name="T4" fmla="*/ 1 w 54"/>
                      <a:gd name="T5" fmla="*/ 39 h 94"/>
                      <a:gd name="T6" fmla="*/ 7 w 54"/>
                      <a:gd name="T7" fmla="*/ 47 h 94"/>
                      <a:gd name="T8" fmla="*/ 26 w 54"/>
                      <a:gd name="T9" fmla="*/ 39 h 94"/>
                      <a:gd name="T10" fmla="*/ 16 w 54"/>
                      <a:gd name="T11" fmla="*/ 0 h 94"/>
                      <a:gd name="T12" fmla="*/ 0 60000 65536"/>
                      <a:gd name="T13" fmla="*/ 0 60000 65536"/>
                      <a:gd name="T14" fmla="*/ 0 60000 65536"/>
                      <a:gd name="T15" fmla="*/ 0 60000 65536"/>
                      <a:gd name="T16" fmla="*/ 0 60000 65536"/>
                      <a:gd name="T17" fmla="*/ 0 60000 65536"/>
                      <a:gd name="T18" fmla="*/ 0 w 54"/>
                      <a:gd name="T19" fmla="*/ 0 h 94"/>
                      <a:gd name="T20" fmla="*/ 54 w 54"/>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54" h="94">
                        <a:moveTo>
                          <a:pt x="33" y="0"/>
                        </a:moveTo>
                        <a:lnTo>
                          <a:pt x="0" y="17"/>
                        </a:lnTo>
                        <a:lnTo>
                          <a:pt x="2" y="77"/>
                        </a:lnTo>
                        <a:lnTo>
                          <a:pt x="14" y="94"/>
                        </a:lnTo>
                        <a:lnTo>
                          <a:pt x="54" y="77"/>
                        </a:lnTo>
                        <a:lnTo>
                          <a:pt x="33" y="0"/>
                        </a:lnTo>
                        <a:close/>
                      </a:path>
                    </a:pathLst>
                  </a:custGeom>
                  <a:solidFill>
                    <a:srgbClr val="CCFFFF"/>
                  </a:solidFill>
                  <a:ln w="9525">
                    <a:noFill/>
                    <a:round/>
                    <a:headEnd/>
                    <a:tailEnd/>
                  </a:ln>
                </p:spPr>
                <p:txBody>
                  <a:bodyPr/>
                  <a:lstStyle/>
                  <a:p>
                    <a:endParaRPr lang="es-ES"/>
                  </a:p>
                </p:txBody>
              </p:sp>
            </p:grpSp>
            <p:grpSp>
              <p:nvGrpSpPr>
                <p:cNvPr id="14" name="Group 86"/>
                <p:cNvGrpSpPr>
                  <a:grpSpLocks/>
                </p:cNvGrpSpPr>
                <p:nvPr/>
              </p:nvGrpSpPr>
              <p:grpSpPr bwMode="auto">
                <a:xfrm>
                  <a:off x="1897" y="1746"/>
                  <a:ext cx="143" cy="255"/>
                  <a:chOff x="1897" y="1746"/>
                  <a:chExt cx="143" cy="255"/>
                </a:xfrm>
              </p:grpSpPr>
              <p:sp>
                <p:nvSpPr>
                  <p:cNvPr id="39036" name="Oval 87"/>
                  <p:cNvSpPr>
                    <a:spLocks noChangeArrowheads="1"/>
                  </p:cNvSpPr>
                  <p:nvPr/>
                </p:nvSpPr>
                <p:spPr bwMode="auto">
                  <a:xfrm>
                    <a:off x="1938" y="1756"/>
                    <a:ext cx="102" cy="118"/>
                  </a:xfrm>
                  <a:prstGeom prst="ellipse">
                    <a:avLst/>
                  </a:prstGeom>
                  <a:solidFill>
                    <a:srgbClr val="CCFFFF"/>
                  </a:solidFill>
                  <a:ln w="1588">
                    <a:solidFill>
                      <a:srgbClr val="000000"/>
                    </a:solidFill>
                    <a:round/>
                    <a:headEnd/>
                    <a:tailEnd/>
                  </a:ln>
                </p:spPr>
                <p:txBody>
                  <a:bodyPr/>
                  <a:lstStyle/>
                  <a:p>
                    <a:endParaRPr lang="es-ES"/>
                  </a:p>
                </p:txBody>
              </p:sp>
              <p:sp>
                <p:nvSpPr>
                  <p:cNvPr id="39037" name="Oval 88"/>
                  <p:cNvSpPr>
                    <a:spLocks noChangeArrowheads="1"/>
                  </p:cNvSpPr>
                  <p:nvPr/>
                </p:nvSpPr>
                <p:spPr bwMode="auto">
                  <a:xfrm>
                    <a:off x="1897" y="1832"/>
                    <a:ext cx="57" cy="68"/>
                  </a:xfrm>
                  <a:prstGeom prst="ellipse">
                    <a:avLst/>
                  </a:prstGeom>
                  <a:solidFill>
                    <a:srgbClr val="CCFFFF"/>
                  </a:solidFill>
                  <a:ln w="1588">
                    <a:solidFill>
                      <a:srgbClr val="000000"/>
                    </a:solidFill>
                    <a:round/>
                    <a:headEnd/>
                    <a:tailEnd/>
                  </a:ln>
                </p:spPr>
                <p:txBody>
                  <a:bodyPr/>
                  <a:lstStyle/>
                  <a:p>
                    <a:endParaRPr lang="es-ES"/>
                  </a:p>
                </p:txBody>
              </p:sp>
              <p:sp>
                <p:nvSpPr>
                  <p:cNvPr id="39038" name="Oval 89"/>
                  <p:cNvSpPr>
                    <a:spLocks noChangeArrowheads="1"/>
                  </p:cNvSpPr>
                  <p:nvPr/>
                </p:nvSpPr>
                <p:spPr bwMode="auto">
                  <a:xfrm>
                    <a:off x="1906" y="1871"/>
                    <a:ext cx="81" cy="93"/>
                  </a:xfrm>
                  <a:prstGeom prst="ellipse">
                    <a:avLst/>
                  </a:prstGeom>
                  <a:solidFill>
                    <a:srgbClr val="CCFFFF"/>
                  </a:solidFill>
                  <a:ln w="1588">
                    <a:solidFill>
                      <a:srgbClr val="000000"/>
                    </a:solidFill>
                    <a:round/>
                    <a:headEnd/>
                    <a:tailEnd/>
                  </a:ln>
                </p:spPr>
                <p:txBody>
                  <a:bodyPr/>
                  <a:lstStyle/>
                  <a:p>
                    <a:endParaRPr lang="es-ES"/>
                  </a:p>
                </p:txBody>
              </p:sp>
              <p:sp>
                <p:nvSpPr>
                  <p:cNvPr id="39039" name="Oval 90"/>
                  <p:cNvSpPr>
                    <a:spLocks noChangeArrowheads="1"/>
                  </p:cNvSpPr>
                  <p:nvPr/>
                </p:nvSpPr>
                <p:spPr bwMode="auto">
                  <a:xfrm>
                    <a:off x="1928" y="1908"/>
                    <a:ext cx="79" cy="93"/>
                  </a:xfrm>
                  <a:prstGeom prst="ellipse">
                    <a:avLst/>
                  </a:prstGeom>
                  <a:solidFill>
                    <a:srgbClr val="CCFFFF"/>
                  </a:solidFill>
                  <a:ln w="1588">
                    <a:solidFill>
                      <a:srgbClr val="000000"/>
                    </a:solidFill>
                    <a:round/>
                    <a:headEnd/>
                    <a:tailEnd/>
                  </a:ln>
                </p:spPr>
                <p:txBody>
                  <a:bodyPr/>
                  <a:lstStyle/>
                  <a:p>
                    <a:endParaRPr lang="es-ES"/>
                  </a:p>
                </p:txBody>
              </p:sp>
              <p:sp>
                <p:nvSpPr>
                  <p:cNvPr id="39040" name="Oval 91"/>
                  <p:cNvSpPr>
                    <a:spLocks noChangeArrowheads="1"/>
                  </p:cNvSpPr>
                  <p:nvPr/>
                </p:nvSpPr>
                <p:spPr bwMode="auto">
                  <a:xfrm>
                    <a:off x="1934" y="1809"/>
                    <a:ext cx="72" cy="81"/>
                  </a:xfrm>
                  <a:prstGeom prst="ellipse">
                    <a:avLst/>
                  </a:prstGeom>
                  <a:solidFill>
                    <a:srgbClr val="CCFFFF"/>
                  </a:solidFill>
                  <a:ln w="1588">
                    <a:solidFill>
                      <a:srgbClr val="000000"/>
                    </a:solidFill>
                    <a:round/>
                    <a:headEnd/>
                    <a:tailEnd/>
                  </a:ln>
                </p:spPr>
                <p:txBody>
                  <a:bodyPr/>
                  <a:lstStyle/>
                  <a:p>
                    <a:endParaRPr lang="es-ES"/>
                  </a:p>
                </p:txBody>
              </p:sp>
              <p:sp>
                <p:nvSpPr>
                  <p:cNvPr id="39041" name="Oval 92"/>
                  <p:cNvSpPr>
                    <a:spLocks noChangeArrowheads="1"/>
                  </p:cNvSpPr>
                  <p:nvPr/>
                </p:nvSpPr>
                <p:spPr bwMode="auto">
                  <a:xfrm>
                    <a:off x="1987" y="1746"/>
                    <a:ext cx="47" cy="55"/>
                  </a:xfrm>
                  <a:prstGeom prst="ellipse">
                    <a:avLst/>
                  </a:prstGeom>
                  <a:solidFill>
                    <a:srgbClr val="CCFFFF"/>
                  </a:solidFill>
                  <a:ln w="1588">
                    <a:solidFill>
                      <a:srgbClr val="000000"/>
                    </a:solidFill>
                    <a:round/>
                    <a:headEnd/>
                    <a:tailEnd/>
                  </a:ln>
                </p:spPr>
                <p:txBody>
                  <a:bodyPr/>
                  <a:lstStyle/>
                  <a:p>
                    <a:endParaRPr lang="es-ES"/>
                  </a:p>
                </p:txBody>
              </p:sp>
              <p:sp>
                <p:nvSpPr>
                  <p:cNvPr id="39042" name="Freeform 93"/>
                  <p:cNvSpPr>
                    <a:spLocks/>
                  </p:cNvSpPr>
                  <p:nvPr/>
                </p:nvSpPr>
                <p:spPr bwMode="auto">
                  <a:xfrm>
                    <a:off x="1956" y="1794"/>
                    <a:ext cx="45" cy="42"/>
                  </a:xfrm>
                  <a:custGeom>
                    <a:avLst/>
                    <a:gdLst>
                      <a:gd name="T0" fmla="*/ 0 w 90"/>
                      <a:gd name="T1" fmla="*/ 13 h 82"/>
                      <a:gd name="T2" fmla="*/ 6 w 90"/>
                      <a:gd name="T3" fmla="*/ 31 h 82"/>
                      <a:gd name="T4" fmla="*/ 45 w 90"/>
                      <a:gd name="T5" fmla="*/ 42 h 82"/>
                      <a:gd name="T6" fmla="*/ 45 w 90"/>
                      <a:gd name="T7" fmla="*/ 17 h 82"/>
                      <a:gd name="T8" fmla="*/ 2 w 90"/>
                      <a:gd name="T9" fmla="*/ 0 h 82"/>
                      <a:gd name="T10" fmla="*/ 0 w 90"/>
                      <a:gd name="T11" fmla="*/ 13 h 82"/>
                      <a:gd name="T12" fmla="*/ 0 60000 65536"/>
                      <a:gd name="T13" fmla="*/ 0 60000 65536"/>
                      <a:gd name="T14" fmla="*/ 0 60000 65536"/>
                      <a:gd name="T15" fmla="*/ 0 60000 65536"/>
                      <a:gd name="T16" fmla="*/ 0 60000 65536"/>
                      <a:gd name="T17" fmla="*/ 0 60000 65536"/>
                      <a:gd name="T18" fmla="*/ 0 w 90"/>
                      <a:gd name="T19" fmla="*/ 0 h 82"/>
                      <a:gd name="T20" fmla="*/ 90 w 90"/>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0" h="82">
                        <a:moveTo>
                          <a:pt x="0" y="25"/>
                        </a:moveTo>
                        <a:lnTo>
                          <a:pt x="11" y="61"/>
                        </a:lnTo>
                        <a:lnTo>
                          <a:pt x="90" y="82"/>
                        </a:lnTo>
                        <a:lnTo>
                          <a:pt x="90" y="33"/>
                        </a:lnTo>
                        <a:lnTo>
                          <a:pt x="4" y="0"/>
                        </a:lnTo>
                        <a:lnTo>
                          <a:pt x="0" y="25"/>
                        </a:lnTo>
                        <a:close/>
                      </a:path>
                    </a:pathLst>
                  </a:custGeom>
                  <a:solidFill>
                    <a:srgbClr val="CCFFFF"/>
                  </a:solidFill>
                  <a:ln w="9525">
                    <a:noFill/>
                    <a:round/>
                    <a:headEnd/>
                    <a:tailEnd/>
                  </a:ln>
                </p:spPr>
                <p:txBody>
                  <a:bodyPr/>
                  <a:lstStyle/>
                  <a:p>
                    <a:endParaRPr lang="es-ES"/>
                  </a:p>
                </p:txBody>
              </p:sp>
              <p:sp>
                <p:nvSpPr>
                  <p:cNvPr id="39043" name="Freeform 94"/>
                  <p:cNvSpPr>
                    <a:spLocks/>
                  </p:cNvSpPr>
                  <p:nvPr/>
                </p:nvSpPr>
                <p:spPr bwMode="auto">
                  <a:xfrm>
                    <a:off x="1912" y="1860"/>
                    <a:ext cx="52" cy="78"/>
                  </a:xfrm>
                  <a:custGeom>
                    <a:avLst/>
                    <a:gdLst>
                      <a:gd name="T0" fmla="*/ 34 w 104"/>
                      <a:gd name="T1" fmla="*/ 0 h 155"/>
                      <a:gd name="T2" fmla="*/ 0 w 104"/>
                      <a:gd name="T3" fmla="*/ 19 h 155"/>
                      <a:gd name="T4" fmla="*/ 13 w 104"/>
                      <a:gd name="T5" fmla="*/ 35 h 155"/>
                      <a:gd name="T6" fmla="*/ 17 w 104"/>
                      <a:gd name="T7" fmla="*/ 73 h 155"/>
                      <a:gd name="T8" fmla="*/ 24 w 104"/>
                      <a:gd name="T9" fmla="*/ 78 h 155"/>
                      <a:gd name="T10" fmla="*/ 50 w 104"/>
                      <a:gd name="T11" fmla="*/ 53 h 155"/>
                      <a:gd name="T12" fmla="*/ 52 w 104"/>
                      <a:gd name="T13" fmla="*/ 8 h 155"/>
                      <a:gd name="T14" fmla="*/ 34 w 104"/>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155"/>
                      <a:gd name="T26" fmla="*/ 104 w 104"/>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155">
                        <a:moveTo>
                          <a:pt x="68" y="0"/>
                        </a:moveTo>
                        <a:lnTo>
                          <a:pt x="0" y="38"/>
                        </a:lnTo>
                        <a:lnTo>
                          <a:pt x="27" y="69"/>
                        </a:lnTo>
                        <a:lnTo>
                          <a:pt x="33" y="146"/>
                        </a:lnTo>
                        <a:lnTo>
                          <a:pt x="47" y="155"/>
                        </a:lnTo>
                        <a:lnTo>
                          <a:pt x="100" y="105"/>
                        </a:lnTo>
                        <a:lnTo>
                          <a:pt x="104" y="15"/>
                        </a:lnTo>
                        <a:lnTo>
                          <a:pt x="68" y="0"/>
                        </a:lnTo>
                        <a:close/>
                      </a:path>
                    </a:pathLst>
                  </a:custGeom>
                  <a:solidFill>
                    <a:srgbClr val="CCFFFF"/>
                  </a:solidFill>
                  <a:ln w="9525">
                    <a:noFill/>
                    <a:round/>
                    <a:headEnd/>
                    <a:tailEnd/>
                  </a:ln>
                </p:spPr>
                <p:txBody>
                  <a:bodyPr/>
                  <a:lstStyle/>
                  <a:p>
                    <a:endParaRPr lang="es-ES"/>
                  </a:p>
                </p:txBody>
              </p:sp>
            </p:grpSp>
            <p:sp>
              <p:nvSpPr>
                <p:cNvPr id="39035" name="Freeform 95"/>
                <p:cNvSpPr>
                  <a:spLocks/>
                </p:cNvSpPr>
                <p:nvPr/>
              </p:nvSpPr>
              <p:spPr bwMode="auto">
                <a:xfrm>
                  <a:off x="1986" y="1772"/>
                  <a:ext cx="30" cy="41"/>
                </a:xfrm>
                <a:custGeom>
                  <a:avLst/>
                  <a:gdLst>
                    <a:gd name="T0" fmla="*/ 0 w 60"/>
                    <a:gd name="T1" fmla="*/ 22 h 78"/>
                    <a:gd name="T2" fmla="*/ 12 w 60"/>
                    <a:gd name="T3" fmla="*/ 0 h 78"/>
                    <a:gd name="T4" fmla="*/ 30 w 60"/>
                    <a:gd name="T5" fmla="*/ 22 h 78"/>
                    <a:gd name="T6" fmla="*/ 15 w 60"/>
                    <a:gd name="T7" fmla="*/ 41 h 78"/>
                    <a:gd name="T8" fmla="*/ 0 w 60"/>
                    <a:gd name="T9" fmla="*/ 22 h 78"/>
                    <a:gd name="T10" fmla="*/ 0 60000 65536"/>
                    <a:gd name="T11" fmla="*/ 0 60000 65536"/>
                    <a:gd name="T12" fmla="*/ 0 60000 65536"/>
                    <a:gd name="T13" fmla="*/ 0 60000 65536"/>
                    <a:gd name="T14" fmla="*/ 0 60000 65536"/>
                    <a:gd name="T15" fmla="*/ 0 w 60"/>
                    <a:gd name="T16" fmla="*/ 0 h 78"/>
                    <a:gd name="T17" fmla="*/ 60 w 60"/>
                    <a:gd name="T18" fmla="*/ 78 h 78"/>
                  </a:gdLst>
                  <a:ahLst/>
                  <a:cxnLst>
                    <a:cxn ang="T10">
                      <a:pos x="T0" y="T1"/>
                    </a:cxn>
                    <a:cxn ang="T11">
                      <a:pos x="T2" y="T3"/>
                    </a:cxn>
                    <a:cxn ang="T12">
                      <a:pos x="T4" y="T5"/>
                    </a:cxn>
                    <a:cxn ang="T13">
                      <a:pos x="T6" y="T7"/>
                    </a:cxn>
                    <a:cxn ang="T14">
                      <a:pos x="T8" y="T9"/>
                    </a:cxn>
                  </a:cxnLst>
                  <a:rect l="T15" t="T16" r="T17" b="T18"/>
                  <a:pathLst>
                    <a:path w="60" h="78">
                      <a:moveTo>
                        <a:pt x="0" y="42"/>
                      </a:moveTo>
                      <a:lnTo>
                        <a:pt x="23" y="0"/>
                      </a:lnTo>
                      <a:lnTo>
                        <a:pt x="60" y="42"/>
                      </a:lnTo>
                      <a:lnTo>
                        <a:pt x="29" y="78"/>
                      </a:lnTo>
                      <a:lnTo>
                        <a:pt x="0" y="42"/>
                      </a:lnTo>
                      <a:close/>
                    </a:path>
                  </a:pathLst>
                </a:custGeom>
                <a:solidFill>
                  <a:srgbClr val="CCFFFF"/>
                </a:solidFill>
                <a:ln w="9525">
                  <a:noFill/>
                  <a:round/>
                  <a:headEnd/>
                  <a:tailEnd/>
                </a:ln>
              </p:spPr>
              <p:txBody>
                <a:bodyPr/>
                <a:lstStyle/>
                <a:p>
                  <a:endParaRPr lang="es-ES"/>
                </a:p>
              </p:txBody>
            </p:sp>
          </p:grpSp>
          <p:grpSp>
            <p:nvGrpSpPr>
              <p:cNvPr id="15" name="Group 96"/>
              <p:cNvGrpSpPr>
                <a:grpSpLocks/>
              </p:cNvGrpSpPr>
              <p:nvPr/>
            </p:nvGrpSpPr>
            <p:grpSpPr bwMode="auto">
              <a:xfrm>
                <a:off x="1951" y="1706"/>
                <a:ext cx="484" cy="422"/>
                <a:chOff x="1951" y="1706"/>
                <a:chExt cx="484" cy="422"/>
              </a:xfrm>
            </p:grpSpPr>
            <p:sp>
              <p:nvSpPr>
                <p:cNvPr id="39021" name="Oval 97"/>
                <p:cNvSpPr>
                  <a:spLocks noChangeArrowheads="1"/>
                </p:cNvSpPr>
                <p:nvPr/>
              </p:nvSpPr>
              <p:spPr bwMode="auto">
                <a:xfrm>
                  <a:off x="2099" y="1719"/>
                  <a:ext cx="122" cy="143"/>
                </a:xfrm>
                <a:prstGeom prst="ellipse">
                  <a:avLst/>
                </a:prstGeom>
                <a:solidFill>
                  <a:srgbClr val="CCFFFF"/>
                </a:solidFill>
                <a:ln w="1588">
                  <a:solidFill>
                    <a:srgbClr val="000000"/>
                  </a:solidFill>
                  <a:round/>
                  <a:headEnd/>
                  <a:tailEnd/>
                </a:ln>
              </p:spPr>
              <p:txBody>
                <a:bodyPr/>
                <a:lstStyle/>
                <a:p>
                  <a:endParaRPr lang="es-ES"/>
                </a:p>
              </p:txBody>
            </p:sp>
            <p:sp>
              <p:nvSpPr>
                <p:cNvPr id="39022" name="Oval 98"/>
                <p:cNvSpPr>
                  <a:spLocks noChangeArrowheads="1"/>
                </p:cNvSpPr>
                <p:nvPr/>
              </p:nvSpPr>
              <p:spPr bwMode="auto">
                <a:xfrm>
                  <a:off x="2196" y="1706"/>
                  <a:ext cx="101" cy="117"/>
                </a:xfrm>
                <a:prstGeom prst="ellipse">
                  <a:avLst/>
                </a:prstGeom>
                <a:solidFill>
                  <a:srgbClr val="CCFFFF"/>
                </a:solidFill>
                <a:ln w="1588">
                  <a:solidFill>
                    <a:srgbClr val="000000"/>
                  </a:solidFill>
                  <a:round/>
                  <a:headEnd/>
                  <a:tailEnd/>
                </a:ln>
              </p:spPr>
              <p:txBody>
                <a:bodyPr/>
                <a:lstStyle/>
                <a:p>
                  <a:endParaRPr lang="es-ES"/>
                </a:p>
              </p:txBody>
            </p:sp>
            <p:sp>
              <p:nvSpPr>
                <p:cNvPr id="39023" name="Oval 99"/>
                <p:cNvSpPr>
                  <a:spLocks noChangeArrowheads="1"/>
                </p:cNvSpPr>
                <p:nvPr/>
              </p:nvSpPr>
              <p:spPr bwMode="auto">
                <a:xfrm>
                  <a:off x="2280" y="1819"/>
                  <a:ext cx="155" cy="182"/>
                </a:xfrm>
                <a:prstGeom prst="ellipse">
                  <a:avLst/>
                </a:prstGeom>
                <a:solidFill>
                  <a:srgbClr val="CCFFFF"/>
                </a:solidFill>
                <a:ln w="1588">
                  <a:solidFill>
                    <a:srgbClr val="000000"/>
                  </a:solidFill>
                  <a:round/>
                  <a:headEnd/>
                  <a:tailEnd/>
                </a:ln>
              </p:spPr>
              <p:txBody>
                <a:bodyPr/>
                <a:lstStyle/>
                <a:p>
                  <a:endParaRPr lang="es-ES"/>
                </a:p>
              </p:txBody>
            </p:sp>
            <p:sp>
              <p:nvSpPr>
                <p:cNvPr id="39024" name="Oval 100"/>
                <p:cNvSpPr>
                  <a:spLocks noChangeArrowheads="1"/>
                </p:cNvSpPr>
                <p:nvPr/>
              </p:nvSpPr>
              <p:spPr bwMode="auto">
                <a:xfrm>
                  <a:off x="2003" y="1895"/>
                  <a:ext cx="175" cy="208"/>
                </a:xfrm>
                <a:prstGeom prst="ellipse">
                  <a:avLst/>
                </a:prstGeom>
                <a:solidFill>
                  <a:srgbClr val="CCFFFF"/>
                </a:solidFill>
                <a:ln w="1588">
                  <a:solidFill>
                    <a:srgbClr val="000000"/>
                  </a:solidFill>
                  <a:round/>
                  <a:headEnd/>
                  <a:tailEnd/>
                </a:ln>
              </p:spPr>
              <p:txBody>
                <a:bodyPr/>
                <a:lstStyle/>
                <a:p>
                  <a:endParaRPr lang="es-ES"/>
                </a:p>
              </p:txBody>
            </p:sp>
            <p:sp>
              <p:nvSpPr>
                <p:cNvPr id="39025" name="Oval 101"/>
                <p:cNvSpPr>
                  <a:spLocks noChangeArrowheads="1"/>
                </p:cNvSpPr>
                <p:nvPr/>
              </p:nvSpPr>
              <p:spPr bwMode="auto">
                <a:xfrm>
                  <a:off x="2240" y="1920"/>
                  <a:ext cx="130" cy="158"/>
                </a:xfrm>
                <a:prstGeom prst="ellipse">
                  <a:avLst/>
                </a:prstGeom>
                <a:solidFill>
                  <a:srgbClr val="CCFFFF"/>
                </a:solidFill>
                <a:ln w="1588">
                  <a:solidFill>
                    <a:srgbClr val="000000"/>
                  </a:solidFill>
                  <a:round/>
                  <a:headEnd/>
                  <a:tailEnd/>
                </a:ln>
              </p:spPr>
              <p:txBody>
                <a:bodyPr/>
                <a:lstStyle/>
                <a:p>
                  <a:endParaRPr lang="es-ES"/>
                </a:p>
              </p:txBody>
            </p:sp>
            <p:sp>
              <p:nvSpPr>
                <p:cNvPr id="39026" name="Oval 102"/>
                <p:cNvSpPr>
                  <a:spLocks noChangeArrowheads="1"/>
                </p:cNvSpPr>
                <p:nvPr/>
              </p:nvSpPr>
              <p:spPr bwMode="auto">
                <a:xfrm>
                  <a:off x="1960" y="1933"/>
                  <a:ext cx="102" cy="119"/>
                </a:xfrm>
                <a:prstGeom prst="ellipse">
                  <a:avLst/>
                </a:prstGeom>
                <a:solidFill>
                  <a:srgbClr val="CCFFFF"/>
                </a:solidFill>
                <a:ln w="1588">
                  <a:solidFill>
                    <a:srgbClr val="000000"/>
                  </a:solidFill>
                  <a:round/>
                  <a:headEnd/>
                  <a:tailEnd/>
                </a:ln>
              </p:spPr>
              <p:txBody>
                <a:bodyPr/>
                <a:lstStyle/>
                <a:p>
                  <a:endParaRPr lang="es-ES"/>
                </a:p>
              </p:txBody>
            </p:sp>
            <p:sp>
              <p:nvSpPr>
                <p:cNvPr id="39027" name="Oval 103"/>
                <p:cNvSpPr>
                  <a:spLocks noChangeArrowheads="1"/>
                </p:cNvSpPr>
                <p:nvPr/>
              </p:nvSpPr>
              <p:spPr bwMode="auto">
                <a:xfrm>
                  <a:off x="1951" y="1844"/>
                  <a:ext cx="99" cy="120"/>
                </a:xfrm>
                <a:prstGeom prst="ellipse">
                  <a:avLst/>
                </a:prstGeom>
                <a:solidFill>
                  <a:srgbClr val="CCFFFF"/>
                </a:solidFill>
                <a:ln w="1588">
                  <a:solidFill>
                    <a:srgbClr val="000000"/>
                  </a:solidFill>
                  <a:round/>
                  <a:headEnd/>
                  <a:tailEnd/>
                </a:ln>
              </p:spPr>
              <p:txBody>
                <a:bodyPr/>
                <a:lstStyle/>
                <a:p>
                  <a:endParaRPr lang="es-ES"/>
                </a:p>
              </p:txBody>
            </p:sp>
            <p:sp>
              <p:nvSpPr>
                <p:cNvPr id="39028" name="Oval 104"/>
                <p:cNvSpPr>
                  <a:spLocks noChangeArrowheads="1"/>
                </p:cNvSpPr>
                <p:nvPr/>
              </p:nvSpPr>
              <p:spPr bwMode="auto">
                <a:xfrm>
                  <a:off x="1993" y="1743"/>
                  <a:ext cx="153" cy="183"/>
                </a:xfrm>
                <a:prstGeom prst="ellipse">
                  <a:avLst/>
                </a:prstGeom>
                <a:solidFill>
                  <a:srgbClr val="CCFFFF"/>
                </a:solidFill>
                <a:ln w="1588">
                  <a:solidFill>
                    <a:srgbClr val="000000"/>
                  </a:solidFill>
                  <a:round/>
                  <a:headEnd/>
                  <a:tailEnd/>
                </a:ln>
              </p:spPr>
              <p:txBody>
                <a:bodyPr/>
                <a:lstStyle/>
                <a:p>
                  <a:endParaRPr lang="es-ES"/>
                </a:p>
              </p:txBody>
            </p:sp>
            <p:sp>
              <p:nvSpPr>
                <p:cNvPr id="39029" name="Oval 105"/>
                <p:cNvSpPr>
                  <a:spLocks noChangeArrowheads="1"/>
                </p:cNvSpPr>
                <p:nvPr/>
              </p:nvSpPr>
              <p:spPr bwMode="auto">
                <a:xfrm>
                  <a:off x="2121" y="1945"/>
                  <a:ext cx="155" cy="183"/>
                </a:xfrm>
                <a:prstGeom prst="ellipse">
                  <a:avLst/>
                </a:prstGeom>
                <a:solidFill>
                  <a:srgbClr val="CCFFFF"/>
                </a:solidFill>
                <a:ln w="1588">
                  <a:solidFill>
                    <a:srgbClr val="000000"/>
                  </a:solidFill>
                  <a:round/>
                  <a:headEnd/>
                  <a:tailEnd/>
                </a:ln>
              </p:spPr>
              <p:txBody>
                <a:bodyPr/>
                <a:lstStyle/>
                <a:p>
                  <a:endParaRPr lang="es-ES"/>
                </a:p>
              </p:txBody>
            </p:sp>
            <p:sp>
              <p:nvSpPr>
                <p:cNvPr id="39030" name="Oval 106"/>
                <p:cNvSpPr>
                  <a:spLocks noChangeArrowheads="1"/>
                </p:cNvSpPr>
                <p:nvPr/>
              </p:nvSpPr>
              <p:spPr bwMode="auto">
                <a:xfrm>
                  <a:off x="2302" y="1756"/>
                  <a:ext cx="123" cy="144"/>
                </a:xfrm>
                <a:prstGeom prst="ellipse">
                  <a:avLst/>
                </a:prstGeom>
                <a:solidFill>
                  <a:srgbClr val="CCFFFF"/>
                </a:solidFill>
                <a:ln w="1588">
                  <a:solidFill>
                    <a:srgbClr val="000000"/>
                  </a:solidFill>
                  <a:round/>
                  <a:headEnd/>
                  <a:tailEnd/>
                </a:ln>
              </p:spPr>
              <p:txBody>
                <a:bodyPr/>
                <a:lstStyle/>
                <a:p>
                  <a:endParaRPr lang="es-ES"/>
                </a:p>
              </p:txBody>
            </p:sp>
            <p:sp>
              <p:nvSpPr>
                <p:cNvPr id="39031" name="Oval 107"/>
                <p:cNvSpPr>
                  <a:spLocks noChangeArrowheads="1"/>
                </p:cNvSpPr>
                <p:nvPr/>
              </p:nvSpPr>
              <p:spPr bwMode="auto">
                <a:xfrm>
                  <a:off x="2269" y="1706"/>
                  <a:ext cx="112" cy="131"/>
                </a:xfrm>
                <a:prstGeom prst="ellipse">
                  <a:avLst/>
                </a:prstGeom>
                <a:solidFill>
                  <a:srgbClr val="CCFFFF"/>
                </a:solidFill>
                <a:ln w="1588">
                  <a:solidFill>
                    <a:srgbClr val="000000"/>
                  </a:solidFill>
                  <a:round/>
                  <a:headEnd/>
                  <a:tailEnd/>
                </a:ln>
              </p:spPr>
              <p:txBody>
                <a:bodyPr/>
                <a:lstStyle/>
                <a:p>
                  <a:endParaRPr lang="es-ES"/>
                </a:p>
              </p:txBody>
            </p:sp>
            <p:sp>
              <p:nvSpPr>
                <p:cNvPr id="39032" name="Freeform 108"/>
                <p:cNvSpPr>
                  <a:spLocks/>
                </p:cNvSpPr>
                <p:nvPr/>
              </p:nvSpPr>
              <p:spPr bwMode="auto">
                <a:xfrm>
                  <a:off x="1989" y="1739"/>
                  <a:ext cx="413" cy="330"/>
                </a:xfrm>
                <a:custGeom>
                  <a:avLst/>
                  <a:gdLst>
                    <a:gd name="T0" fmla="*/ 127 w 827"/>
                    <a:gd name="T1" fmla="*/ 33 h 661"/>
                    <a:gd name="T2" fmla="*/ 145 w 827"/>
                    <a:gd name="T3" fmla="*/ 10 h 661"/>
                    <a:gd name="T4" fmla="*/ 222 w 827"/>
                    <a:gd name="T5" fmla="*/ 11 h 661"/>
                    <a:gd name="T6" fmla="*/ 276 w 827"/>
                    <a:gd name="T7" fmla="*/ 0 h 661"/>
                    <a:gd name="T8" fmla="*/ 345 w 827"/>
                    <a:gd name="T9" fmla="*/ 38 h 661"/>
                    <a:gd name="T10" fmla="*/ 380 w 827"/>
                    <a:gd name="T11" fmla="*/ 28 h 661"/>
                    <a:gd name="T12" fmla="*/ 398 w 827"/>
                    <a:gd name="T13" fmla="*/ 33 h 661"/>
                    <a:gd name="T14" fmla="*/ 403 w 827"/>
                    <a:gd name="T15" fmla="*/ 131 h 661"/>
                    <a:gd name="T16" fmla="*/ 413 w 827"/>
                    <a:gd name="T17" fmla="*/ 146 h 661"/>
                    <a:gd name="T18" fmla="*/ 382 w 827"/>
                    <a:gd name="T19" fmla="*/ 222 h 661"/>
                    <a:gd name="T20" fmla="*/ 346 w 827"/>
                    <a:gd name="T21" fmla="*/ 170 h 661"/>
                    <a:gd name="T22" fmla="*/ 338 w 827"/>
                    <a:gd name="T23" fmla="*/ 197 h 661"/>
                    <a:gd name="T24" fmla="*/ 288 w 827"/>
                    <a:gd name="T25" fmla="*/ 303 h 661"/>
                    <a:gd name="T26" fmla="*/ 125 w 827"/>
                    <a:gd name="T27" fmla="*/ 330 h 661"/>
                    <a:gd name="T28" fmla="*/ 39 w 827"/>
                    <a:gd name="T29" fmla="*/ 309 h 661"/>
                    <a:gd name="T30" fmla="*/ 13 w 827"/>
                    <a:gd name="T31" fmla="*/ 246 h 661"/>
                    <a:gd name="T32" fmla="*/ 13 w 827"/>
                    <a:gd name="T33" fmla="*/ 179 h 661"/>
                    <a:gd name="T34" fmla="*/ 0 w 827"/>
                    <a:gd name="T35" fmla="*/ 122 h 661"/>
                    <a:gd name="T36" fmla="*/ 127 w 827"/>
                    <a:gd name="T37" fmla="*/ 33 h 6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7"/>
                    <a:gd name="T58" fmla="*/ 0 h 661"/>
                    <a:gd name="T59" fmla="*/ 827 w 827"/>
                    <a:gd name="T60" fmla="*/ 661 h 6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7" h="661">
                      <a:moveTo>
                        <a:pt x="255" y="66"/>
                      </a:moveTo>
                      <a:lnTo>
                        <a:pt x="290" y="20"/>
                      </a:lnTo>
                      <a:lnTo>
                        <a:pt x="445" y="22"/>
                      </a:lnTo>
                      <a:lnTo>
                        <a:pt x="553" y="0"/>
                      </a:lnTo>
                      <a:lnTo>
                        <a:pt x="691" y="77"/>
                      </a:lnTo>
                      <a:lnTo>
                        <a:pt x="760" y="56"/>
                      </a:lnTo>
                      <a:lnTo>
                        <a:pt x="797" y="66"/>
                      </a:lnTo>
                      <a:lnTo>
                        <a:pt x="806" y="262"/>
                      </a:lnTo>
                      <a:lnTo>
                        <a:pt x="827" y="292"/>
                      </a:lnTo>
                      <a:lnTo>
                        <a:pt x="764" y="444"/>
                      </a:lnTo>
                      <a:lnTo>
                        <a:pt x="693" y="341"/>
                      </a:lnTo>
                      <a:lnTo>
                        <a:pt x="676" y="394"/>
                      </a:lnTo>
                      <a:lnTo>
                        <a:pt x="576" y="606"/>
                      </a:lnTo>
                      <a:lnTo>
                        <a:pt x="250" y="661"/>
                      </a:lnTo>
                      <a:lnTo>
                        <a:pt x="79" y="619"/>
                      </a:lnTo>
                      <a:lnTo>
                        <a:pt x="27" y="492"/>
                      </a:lnTo>
                      <a:lnTo>
                        <a:pt x="27" y="358"/>
                      </a:lnTo>
                      <a:lnTo>
                        <a:pt x="0" y="244"/>
                      </a:lnTo>
                      <a:lnTo>
                        <a:pt x="255" y="66"/>
                      </a:lnTo>
                      <a:close/>
                    </a:path>
                  </a:pathLst>
                </a:custGeom>
                <a:solidFill>
                  <a:srgbClr val="CCFFFF"/>
                </a:solidFill>
                <a:ln w="9525">
                  <a:noFill/>
                  <a:round/>
                  <a:headEnd/>
                  <a:tailEnd/>
                </a:ln>
              </p:spPr>
              <p:txBody>
                <a:bodyPr/>
                <a:lstStyle/>
                <a:p>
                  <a:endParaRPr lang="es-ES"/>
                </a:p>
              </p:txBody>
            </p:sp>
          </p:grpSp>
        </p:grpSp>
        <p:sp>
          <p:nvSpPr>
            <p:cNvPr id="39017" name="Rectangle 109"/>
            <p:cNvSpPr>
              <a:spLocks noChangeArrowheads="1"/>
            </p:cNvSpPr>
            <p:nvPr/>
          </p:nvSpPr>
          <p:spPr bwMode="auto">
            <a:xfrm>
              <a:off x="1447" y="2016"/>
              <a:ext cx="610" cy="169"/>
            </a:xfrm>
            <a:prstGeom prst="rect">
              <a:avLst/>
            </a:prstGeom>
            <a:solidFill>
              <a:srgbClr val="CCFFFF"/>
            </a:solidFill>
            <a:ln w="9525">
              <a:noFill/>
              <a:miter lim="800000"/>
              <a:headEnd/>
              <a:tailEnd/>
            </a:ln>
          </p:spPr>
          <p:txBody>
            <a:bodyPr wrap="none" lIns="0" tIns="0" rIns="0" bIns="0">
              <a:spAutoFit/>
            </a:bodyPr>
            <a:lstStyle/>
            <a:p>
              <a:pPr algn="ctr" eaLnBrk="0" hangingPunct="0"/>
              <a:r>
                <a:rPr lang="es-ES" sz="1600" b="1">
                  <a:solidFill>
                    <a:schemeClr val="accent1">
                      <a:lumMod val="75000"/>
                    </a:schemeClr>
                  </a:solidFill>
                  <a:latin typeface="Comic Sans MS" pitchFamily="66" charset="0"/>
                </a:rPr>
                <a:t>INTERNET</a:t>
              </a:r>
              <a:endParaRPr lang="es-ES" sz="1600">
                <a:solidFill>
                  <a:schemeClr val="accent1">
                    <a:lumMod val="75000"/>
                  </a:schemeClr>
                </a:solidFill>
              </a:endParaRPr>
            </a:p>
          </p:txBody>
        </p:sp>
      </p:grpSp>
      <p:sp>
        <p:nvSpPr>
          <p:cNvPr id="196718" name="Text Box 110"/>
          <p:cNvSpPr txBox="1">
            <a:spLocks noChangeArrowheads="1"/>
          </p:cNvSpPr>
          <p:nvPr/>
        </p:nvSpPr>
        <p:spPr bwMode="auto">
          <a:xfrm>
            <a:off x="7353300" y="5797128"/>
            <a:ext cx="1482725" cy="441325"/>
          </a:xfrm>
          <a:prstGeom prst="rect">
            <a:avLst/>
          </a:prstGeom>
          <a:solidFill>
            <a:srgbClr val="3366FF"/>
          </a:solidFill>
          <a:ln w="38100">
            <a:noFill/>
            <a:miter lim="800000"/>
            <a:headEnd/>
            <a:tailEnd/>
          </a:ln>
          <a:effectLst/>
        </p:spPr>
        <p:txBody>
          <a:bodyPr>
            <a:spAutoFit/>
          </a:bodyPr>
          <a:lstStyle/>
          <a:p>
            <a:pPr algn="ctr" eaLnBrk="0" hangingPunct="0">
              <a:lnSpc>
                <a:spcPct val="125000"/>
              </a:lnSpc>
              <a:defRPr/>
            </a:pPr>
            <a:r>
              <a:rPr lang="es-ES" sz="2000" b="1" dirty="0">
                <a:solidFill>
                  <a:srgbClr val="FFEDCD"/>
                </a:solidFill>
                <a:effectLst>
                  <a:outerShdw blurRad="38100" dist="38100" dir="2700000" algn="tl">
                    <a:srgbClr val="000000"/>
                  </a:outerShdw>
                </a:effectLst>
              </a:rPr>
              <a:t>OTROS…</a:t>
            </a:r>
            <a:endParaRPr lang="es-ES" sz="600" b="1" dirty="0">
              <a:solidFill>
                <a:srgbClr val="FFEDCD"/>
              </a:solidFill>
              <a:effectLst>
                <a:outerShdw blurRad="38100" dist="38100" dir="2700000" algn="tl">
                  <a:srgbClr val="000000"/>
                </a:outerShdw>
              </a:effectLst>
            </a:endParaRPr>
          </a:p>
        </p:txBody>
      </p:sp>
      <p:grpSp>
        <p:nvGrpSpPr>
          <p:cNvPr id="16" name="Group 111"/>
          <p:cNvGrpSpPr>
            <a:grpSpLocks/>
          </p:cNvGrpSpPr>
          <p:nvPr/>
        </p:nvGrpSpPr>
        <p:grpSpPr bwMode="auto">
          <a:xfrm>
            <a:off x="3679825" y="3595265"/>
            <a:ext cx="1219200" cy="1046163"/>
            <a:chOff x="2256" y="2146"/>
            <a:chExt cx="768" cy="659"/>
          </a:xfrm>
        </p:grpSpPr>
        <p:sp>
          <p:nvSpPr>
            <p:cNvPr id="196720" name="Text Box 112"/>
            <p:cNvSpPr txBox="1">
              <a:spLocks noChangeArrowheads="1"/>
            </p:cNvSpPr>
            <p:nvPr/>
          </p:nvSpPr>
          <p:spPr bwMode="auto">
            <a:xfrm>
              <a:off x="2256" y="2146"/>
              <a:ext cx="768" cy="659"/>
            </a:xfrm>
            <a:prstGeom prst="rect">
              <a:avLst/>
            </a:prstGeom>
            <a:solidFill>
              <a:srgbClr val="0066FF"/>
            </a:solidFill>
            <a:ln w="9525">
              <a:noFill/>
              <a:miter lim="800000"/>
              <a:headEnd/>
              <a:tailEnd/>
            </a:ln>
            <a:effectLst/>
          </p:spPr>
          <p:txBody>
            <a:bodyPr>
              <a:spAutoFit/>
            </a:bodyPr>
            <a:lstStyle/>
            <a:p>
              <a:pPr algn="ctr" eaLnBrk="0" hangingPunct="0">
                <a:defRPr/>
              </a:pPr>
              <a:r>
                <a:rPr lang="es-ES_tradnl" sz="2000" b="1" dirty="0">
                  <a:solidFill>
                    <a:srgbClr val="FFFFFF"/>
                  </a:solidFill>
                  <a:effectLst>
                    <a:outerShdw blurRad="38100" dist="38100" dir="2700000" algn="tl">
                      <a:srgbClr val="000000"/>
                    </a:outerShdw>
                  </a:effectLst>
                </a:rPr>
                <a:t>S.C.E.D.</a:t>
              </a:r>
            </a:p>
            <a:p>
              <a:pPr eaLnBrk="0" hangingPunct="0">
                <a:defRPr/>
              </a:pPr>
              <a:endParaRPr lang="es-ES_tradnl" sz="1400" dirty="0">
                <a:solidFill>
                  <a:srgbClr val="FFFFFF"/>
                </a:solidFill>
              </a:endParaRPr>
            </a:p>
            <a:p>
              <a:pPr eaLnBrk="0" hangingPunct="0">
                <a:defRPr/>
              </a:pPr>
              <a:endParaRPr lang="es-ES_tradnl" sz="1400" dirty="0">
                <a:solidFill>
                  <a:srgbClr val="FFFFFF"/>
                </a:solidFill>
              </a:endParaRPr>
            </a:p>
            <a:p>
              <a:pPr eaLnBrk="0" hangingPunct="0">
                <a:defRPr/>
              </a:pPr>
              <a:endParaRPr lang="es-ES_tradnl" sz="1400" dirty="0">
                <a:solidFill>
                  <a:srgbClr val="FFFFFF"/>
                </a:solidFill>
              </a:endParaRPr>
            </a:p>
          </p:txBody>
        </p:sp>
        <p:sp>
          <p:nvSpPr>
            <p:cNvPr id="39015" name="AutoShape 113"/>
            <p:cNvSpPr>
              <a:spLocks noChangeArrowheads="1"/>
            </p:cNvSpPr>
            <p:nvPr/>
          </p:nvSpPr>
          <p:spPr bwMode="auto">
            <a:xfrm>
              <a:off x="2400" y="2468"/>
              <a:ext cx="475" cy="328"/>
            </a:xfrm>
            <a:prstGeom prst="can">
              <a:avLst>
                <a:gd name="adj" fmla="val 25000"/>
              </a:avLst>
            </a:prstGeom>
            <a:solidFill>
              <a:schemeClr val="hlink"/>
            </a:solidFill>
            <a:ln w="9525">
              <a:solidFill>
                <a:schemeClr val="tx1"/>
              </a:solidFill>
              <a:round/>
              <a:headEnd/>
              <a:tailEnd/>
            </a:ln>
          </p:spPr>
          <p:txBody>
            <a:bodyPr wrap="none" anchor="ctr"/>
            <a:lstStyle/>
            <a:p>
              <a:endParaRPr lang="es-ES"/>
            </a:p>
          </p:txBody>
        </p:sp>
      </p:grpSp>
      <p:grpSp>
        <p:nvGrpSpPr>
          <p:cNvPr id="17" name="Group 114"/>
          <p:cNvGrpSpPr>
            <a:grpSpLocks/>
          </p:cNvGrpSpPr>
          <p:nvPr/>
        </p:nvGrpSpPr>
        <p:grpSpPr bwMode="auto">
          <a:xfrm>
            <a:off x="2571750" y="5381203"/>
            <a:ext cx="1600200" cy="990600"/>
            <a:chOff x="1344" y="1824"/>
            <a:chExt cx="872" cy="624"/>
          </a:xfrm>
        </p:grpSpPr>
        <p:grpSp>
          <p:nvGrpSpPr>
            <p:cNvPr id="18" name="Group 115"/>
            <p:cNvGrpSpPr>
              <a:grpSpLocks/>
            </p:cNvGrpSpPr>
            <p:nvPr/>
          </p:nvGrpSpPr>
          <p:grpSpPr bwMode="auto">
            <a:xfrm>
              <a:off x="1344" y="1824"/>
              <a:ext cx="872" cy="624"/>
              <a:chOff x="1868" y="1706"/>
              <a:chExt cx="663" cy="422"/>
            </a:xfrm>
          </p:grpSpPr>
          <p:grpSp>
            <p:nvGrpSpPr>
              <p:cNvPr id="19" name="Group 116"/>
              <p:cNvGrpSpPr>
                <a:grpSpLocks/>
              </p:cNvGrpSpPr>
              <p:nvPr/>
            </p:nvGrpSpPr>
            <p:grpSpPr bwMode="auto">
              <a:xfrm>
                <a:off x="2251" y="1743"/>
                <a:ext cx="280" cy="367"/>
                <a:chOff x="2251" y="1743"/>
                <a:chExt cx="280" cy="367"/>
              </a:xfrm>
            </p:grpSpPr>
            <p:grpSp>
              <p:nvGrpSpPr>
                <p:cNvPr id="20" name="Group 117"/>
                <p:cNvGrpSpPr>
                  <a:grpSpLocks/>
                </p:cNvGrpSpPr>
                <p:nvPr/>
              </p:nvGrpSpPr>
              <p:grpSpPr bwMode="auto">
                <a:xfrm>
                  <a:off x="2356" y="1743"/>
                  <a:ext cx="175" cy="297"/>
                  <a:chOff x="2356" y="1743"/>
                  <a:chExt cx="175" cy="297"/>
                </a:xfrm>
              </p:grpSpPr>
              <p:grpSp>
                <p:nvGrpSpPr>
                  <p:cNvPr id="21" name="Group 118"/>
                  <p:cNvGrpSpPr>
                    <a:grpSpLocks/>
                  </p:cNvGrpSpPr>
                  <p:nvPr/>
                </p:nvGrpSpPr>
                <p:grpSpPr bwMode="auto">
                  <a:xfrm>
                    <a:off x="2398" y="1781"/>
                    <a:ext cx="133" cy="220"/>
                    <a:chOff x="2398" y="1781"/>
                    <a:chExt cx="133" cy="220"/>
                  </a:xfrm>
                </p:grpSpPr>
                <p:grpSp>
                  <p:nvGrpSpPr>
                    <p:cNvPr id="22" name="Group 119"/>
                    <p:cNvGrpSpPr>
                      <a:grpSpLocks/>
                    </p:cNvGrpSpPr>
                    <p:nvPr/>
                  </p:nvGrpSpPr>
                  <p:grpSpPr bwMode="auto">
                    <a:xfrm>
                      <a:off x="2398" y="1781"/>
                      <a:ext cx="133" cy="220"/>
                      <a:chOff x="2398" y="1781"/>
                      <a:chExt cx="133" cy="220"/>
                    </a:xfrm>
                  </p:grpSpPr>
                  <p:grpSp>
                    <p:nvGrpSpPr>
                      <p:cNvPr id="23" name="Group 120"/>
                      <p:cNvGrpSpPr>
                        <a:grpSpLocks/>
                      </p:cNvGrpSpPr>
                      <p:nvPr/>
                    </p:nvGrpSpPr>
                    <p:grpSpPr bwMode="auto">
                      <a:xfrm>
                        <a:off x="2432" y="1794"/>
                        <a:ext cx="99" cy="182"/>
                        <a:chOff x="2432" y="1794"/>
                        <a:chExt cx="99" cy="182"/>
                      </a:xfrm>
                    </p:grpSpPr>
                    <p:grpSp>
                      <p:nvGrpSpPr>
                        <p:cNvPr id="24" name="Group 121"/>
                        <p:cNvGrpSpPr>
                          <a:grpSpLocks/>
                        </p:cNvGrpSpPr>
                        <p:nvPr/>
                      </p:nvGrpSpPr>
                      <p:grpSpPr bwMode="auto">
                        <a:xfrm>
                          <a:off x="2442" y="1794"/>
                          <a:ext cx="89" cy="182"/>
                          <a:chOff x="2442" y="1794"/>
                          <a:chExt cx="89" cy="182"/>
                        </a:xfrm>
                      </p:grpSpPr>
                      <p:sp>
                        <p:nvSpPr>
                          <p:cNvPr id="39009" name="Oval 122"/>
                          <p:cNvSpPr>
                            <a:spLocks noChangeArrowheads="1"/>
                          </p:cNvSpPr>
                          <p:nvPr/>
                        </p:nvSpPr>
                        <p:spPr bwMode="auto">
                          <a:xfrm>
                            <a:off x="2484" y="1896"/>
                            <a:ext cx="47" cy="55"/>
                          </a:xfrm>
                          <a:prstGeom prst="ellipse">
                            <a:avLst/>
                          </a:prstGeom>
                          <a:solidFill>
                            <a:srgbClr val="FECE9A"/>
                          </a:solidFill>
                          <a:ln w="1588">
                            <a:solidFill>
                              <a:srgbClr val="000000"/>
                            </a:solidFill>
                            <a:round/>
                            <a:headEnd/>
                            <a:tailEnd/>
                          </a:ln>
                        </p:spPr>
                        <p:txBody>
                          <a:bodyPr/>
                          <a:lstStyle/>
                          <a:p>
                            <a:endParaRPr lang="es-ES"/>
                          </a:p>
                        </p:txBody>
                      </p:sp>
                      <p:sp>
                        <p:nvSpPr>
                          <p:cNvPr id="39010" name="Oval 123"/>
                          <p:cNvSpPr>
                            <a:spLocks noChangeArrowheads="1"/>
                          </p:cNvSpPr>
                          <p:nvPr/>
                        </p:nvSpPr>
                        <p:spPr bwMode="auto">
                          <a:xfrm>
                            <a:off x="2451" y="1908"/>
                            <a:ext cx="57" cy="68"/>
                          </a:xfrm>
                          <a:prstGeom prst="ellipse">
                            <a:avLst/>
                          </a:prstGeom>
                          <a:solidFill>
                            <a:srgbClr val="FECE9A"/>
                          </a:solidFill>
                          <a:ln w="1588">
                            <a:solidFill>
                              <a:srgbClr val="000000"/>
                            </a:solidFill>
                            <a:round/>
                            <a:headEnd/>
                            <a:tailEnd/>
                          </a:ln>
                        </p:spPr>
                        <p:txBody>
                          <a:bodyPr/>
                          <a:lstStyle/>
                          <a:p>
                            <a:endParaRPr lang="es-ES"/>
                          </a:p>
                        </p:txBody>
                      </p:sp>
                      <p:sp>
                        <p:nvSpPr>
                          <p:cNvPr id="39011" name="Oval 124"/>
                          <p:cNvSpPr>
                            <a:spLocks noChangeArrowheads="1"/>
                          </p:cNvSpPr>
                          <p:nvPr/>
                        </p:nvSpPr>
                        <p:spPr bwMode="auto">
                          <a:xfrm>
                            <a:off x="2473" y="1832"/>
                            <a:ext cx="48" cy="57"/>
                          </a:xfrm>
                          <a:prstGeom prst="ellipse">
                            <a:avLst/>
                          </a:prstGeom>
                          <a:solidFill>
                            <a:srgbClr val="FECE9A"/>
                          </a:solidFill>
                          <a:ln w="1588">
                            <a:solidFill>
                              <a:srgbClr val="000000"/>
                            </a:solidFill>
                            <a:round/>
                            <a:headEnd/>
                            <a:tailEnd/>
                          </a:ln>
                        </p:spPr>
                        <p:txBody>
                          <a:bodyPr/>
                          <a:lstStyle/>
                          <a:p>
                            <a:endParaRPr lang="es-ES"/>
                          </a:p>
                        </p:txBody>
                      </p:sp>
                      <p:sp>
                        <p:nvSpPr>
                          <p:cNvPr id="39012" name="Oval 125"/>
                          <p:cNvSpPr>
                            <a:spLocks noChangeArrowheads="1"/>
                          </p:cNvSpPr>
                          <p:nvPr/>
                        </p:nvSpPr>
                        <p:spPr bwMode="auto">
                          <a:xfrm>
                            <a:off x="2442" y="1794"/>
                            <a:ext cx="58" cy="68"/>
                          </a:xfrm>
                          <a:prstGeom prst="ellipse">
                            <a:avLst/>
                          </a:prstGeom>
                          <a:solidFill>
                            <a:srgbClr val="FECE9A"/>
                          </a:solidFill>
                          <a:ln w="1588">
                            <a:solidFill>
                              <a:srgbClr val="000000"/>
                            </a:solidFill>
                            <a:round/>
                            <a:headEnd/>
                            <a:tailEnd/>
                          </a:ln>
                        </p:spPr>
                        <p:txBody>
                          <a:bodyPr/>
                          <a:lstStyle/>
                          <a:p>
                            <a:endParaRPr lang="es-ES"/>
                          </a:p>
                        </p:txBody>
                      </p:sp>
                      <p:sp>
                        <p:nvSpPr>
                          <p:cNvPr id="39013" name="Freeform 126"/>
                          <p:cNvSpPr>
                            <a:spLocks/>
                          </p:cNvSpPr>
                          <p:nvPr/>
                        </p:nvSpPr>
                        <p:spPr bwMode="auto">
                          <a:xfrm>
                            <a:off x="2474" y="1833"/>
                            <a:ext cx="36" cy="101"/>
                          </a:xfrm>
                          <a:custGeom>
                            <a:avLst/>
                            <a:gdLst>
                              <a:gd name="T0" fmla="*/ 36 w 72"/>
                              <a:gd name="T1" fmla="*/ 99 h 201"/>
                              <a:gd name="T2" fmla="*/ 21 w 72"/>
                              <a:gd name="T3" fmla="*/ 101 h 201"/>
                              <a:gd name="T4" fmla="*/ 0 w 72"/>
                              <a:gd name="T5" fmla="*/ 0 h 201"/>
                              <a:gd name="T6" fmla="*/ 24 w 72"/>
                              <a:gd name="T7" fmla="*/ 6 h 201"/>
                              <a:gd name="T8" fmla="*/ 24 w 72"/>
                              <a:gd name="T9" fmla="*/ 58 h 201"/>
                              <a:gd name="T10" fmla="*/ 36 w 72"/>
                              <a:gd name="T11" fmla="*/ 99 h 201"/>
                              <a:gd name="T12" fmla="*/ 0 60000 65536"/>
                              <a:gd name="T13" fmla="*/ 0 60000 65536"/>
                              <a:gd name="T14" fmla="*/ 0 60000 65536"/>
                              <a:gd name="T15" fmla="*/ 0 60000 65536"/>
                              <a:gd name="T16" fmla="*/ 0 60000 65536"/>
                              <a:gd name="T17" fmla="*/ 0 60000 65536"/>
                              <a:gd name="T18" fmla="*/ 0 w 72"/>
                              <a:gd name="T19" fmla="*/ 0 h 201"/>
                              <a:gd name="T20" fmla="*/ 72 w 72"/>
                              <a:gd name="T21" fmla="*/ 201 h 201"/>
                            </a:gdLst>
                            <a:ahLst/>
                            <a:cxnLst>
                              <a:cxn ang="T12">
                                <a:pos x="T0" y="T1"/>
                              </a:cxn>
                              <a:cxn ang="T13">
                                <a:pos x="T2" y="T3"/>
                              </a:cxn>
                              <a:cxn ang="T14">
                                <a:pos x="T4" y="T5"/>
                              </a:cxn>
                              <a:cxn ang="T15">
                                <a:pos x="T6" y="T7"/>
                              </a:cxn>
                              <a:cxn ang="T16">
                                <a:pos x="T8" y="T9"/>
                              </a:cxn>
                              <a:cxn ang="T17">
                                <a:pos x="T10" y="T11"/>
                              </a:cxn>
                            </a:cxnLst>
                            <a:rect l="T18" t="T19" r="T20" b="T21"/>
                            <a:pathLst>
                              <a:path w="72" h="201">
                                <a:moveTo>
                                  <a:pt x="72" y="198"/>
                                </a:moveTo>
                                <a:lnTo>
                                  <a:pt x="42" y="201"/>
                                </a:lnTo>
                                <a:lnTo>
                                  <a:pt x="0" y="0"/>
                                </a:lnTo>
                                <a:lnTo>
                                  <a:pt x="48" y="11"/>
                                </a:lnTo>
                                <a:lnTo>
                                  <a:pt x="48" y="115"/>
                                </a:lnTo>
                                <a:lnTo>
                                  <a:pt x="72" y="198"/>
                                </a:lnTo>
                                <a:close/>
                              </a:path>
                            </a:pathLst>
                          </a:custGeom>
                          <a:solidFill>
                            <a:srgbClr val="FECE9A"/>
                          </a:solidFill>
                          <a:ln w="9525">
                            <a:noFill/>
                            <a:round/>
                            <a:headEnd/>
                            <a:tailEnd/>
                          </a:ln>
                        </p:spPr>
                        <p:txBody>
                          <a:bodyPr/>
                          <a:lstStyle/>
                          <a:p>
                            <a:endParaRPr lang="es-ES"/>
                          </a:p>
                        </p:txBody>
                      </p:sp>
                    </p:grpSp>
                    <p:sp>
                      <p:nvSpPr>
                        <p:cNvPr id="39006" name="Oval 127"/>
                        <p:cNvSpPr>
                          <a:spLocks noChangeArrowheads="1"/>
                        </p:cNvSpPr>
                        <p:nvPr/>
                      </p:nvSpPr>
                      <p:spPr bwMode="auto">
                        <a:xfrm>
                          <a:off x="2432" y="1846"/>
                          <a:ext cx="77" cy="93"/>
                        </a:xfrm>
                        <a:prstGeom prst="ellipse">
                          <a:avLst/>
                        </a:prstGeom>
                        <a:solidFill>
                          <a:srgbClr val="FECE9A"/>
                        </a:solidFill>
                        <a:ln w="1588">
                          <a:solidFill>
                            <a:srgbClr val="000000"/>
                          </a:solidFill>
                          <a:round/>
                          <a:headEnd/>
                          <a:tailEnd/>
                        </a:ln>
                      </p:spPr>
                      <p:txBody>
                        <a:bodyPr/>
                        <a:lstStyle/>
                        <a:p>
                          <a:endParaRPr lang="es-ES"/>
                        </a:p>
                      </p:txBody>
                    </p:sp>
                    <p:sp>
                      <p:nvSpPr>
                        <p:cNvPr id="39007" name="Oval 128"/>
                        <p:cNvSpPr>
                          <a:spLocks noChangeArrowheads="1"/>
                        </p:cNvSpPr>
                        <p:nvPr/>
                      </p:nvSpPr>
                      <p:spPr bwMode="auto">
                        <a:xfrm>
                          <a:off x="2432" y="1896"/>
                          <a:ext cx="56" cy="68"/>
                        </a:xfrm>
                        <a:prstGeom prst="ellipse">
                          <a:avLst/>
                        </a:prstGeom>
                        <a:solidFill>
                          <a:srgbClr val="FECE9A"/>
                        </a:solidFill>
                        <a:ln w="1588">
                          <a:solidFill>
                            <a:srgbClr val="000000"/>
                          </a:solidFill>
                          <a:round/>
                          <a:headEnd/>
                          <a:tailEnd/>
                        </a:ln>
                      </p:spPr>
                      <p:txBody>
                        <a:bodyPr/>
                        <a:lstStyle/>
                        <a:p>
                          <a:endParaRPr lang="es-ES"/>
                        </a:p>
                      </p:txBody>
                    </p:sp>
                    <p:sp>
                      <p:nvSpPr>
                        <p:cNvPr id="39008" name="Freeform 129"/>
                        <p:cNvSpPr>
                          <a:spLocks/>
                        </p:cNvSpPr>
                        <p:nvPr/>
                      </p:nvSpPr>
                      <p:spPr bwMode="auto">
                        <a:xfrm>
                          <a:off x="2448" y="1821"/>
                          <a:ext cx="36" cy="110"/>
                        </a:xfrm>
                        <a:custGeom>
                          <a:avLst/>
                          <a:gdLst>
                            <a:gd name="T0" fmla="*/ 33 w 73"/>
                            <a:gd name="T1" fmla="*/ 19 h 219"/>
                            <a:gd name="T2" fmla="*/ 28 w 73"/>
                            <a:gd name="T3" fmla="*/ 41 h 219"/>
                            <a:gd name="T4" fmla="*/ 36 w 73"/>
                            <a:gd name="T5" fmla="*/ 95 h 219"/>
                            <a:gd name="T6" fmla="*/ 23 w 73"/>
                            <a:gd name="T7" fmla="*/ 110 h 219"/>
                            <a:gd name="T8" fmla="*/ 0 w 73"/>
                            <a:gd name="T9" fmla="*/ 46 h 219"/>
                            <a:gd name="T10" fmla="*/ 17 w 73"/>
                            <a:gd name="T11" fmla="*/ 0 h 219"/>
                            <a:gd name="T12" fmla="*/ 33 w 73"/>
                            <a:gd name="T13" fmla="*/ 19 h 219"/>
                            <a:gd name="T14" fmla="*/ 0 60000 65536"/>
                            <a:gd name="T15" fmla="*/ 0 60000 65536"/>
                            <a:gd name="T16" fmla="*/ 0 60000 65536"/>
                            <a:gd name="T17" fmla="*/ 0 60000 65536"/>
                            <a:gd name="T18" fmla="*/ 0 60000 65536"/>
                            <a:gd name="T19" fmla="*/ 0 60000 65536"/>
                            <a:gd name="T20" fmla="*/ 0 60000 65536"/>
                            <a:gd name="T21" fmla="*/ 0 w 73"/>
                            <a:gd name="T22" fmla="*/ 0 h 219"/>
                            <a:gd name="T23" fmla="*/ 73 w 73"/>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3" h="219">
                              <a:moveTo>
                                <a:pt x="67" y="38"/>
                              </a:moveTo>
                              <a:lnTo>
                                <a:pt x="57" y="82"/>
                              </a:lnTo>
                              <a:lnTo>
                                <a:pt x="73" y="190"/>
                              </a:lnTo>
                              <a:lnTo>
                                <a:pt x="46" y="219"/>
                              </a:lnTo>
                              <a:lnTo>
                                <a:pt x="0" y="92"/>
                              </a:lnTo>
                              <a:lnTo>
                                <a:pt x="34" y="0"/>
                              </a:lnTo>
                              <a:lnTo>
                                <a:pt x="67" y="38"/>
                              </a:lnTo>
                              <a:close/>
                            </a:path>
                          </a:pathLst>
                        </a:custGeom>
                        <a:solidFill>
                          <a:srgbClr val="FECE9A"/>
                        </a:solidFill>
                        <a:ln w="9525">
                          <a:noFill/>
                          <a:round/>
                          <a:headEnd/>
                          <a:tailEnd/>
                        </a:ln>
                      </p:spPr>
                      <p:txBody>
                        <a:bodyPr/>
                        <a:lstStyle/>
                        <a:p>
                          <a:endParaRPr lang="es-ES"/>
                        </a:p>
                      </p:txBody>
                    </p:sp>
                  </p:grpSp>
                  <p:sp>
                    <p:nvSpPr>
                      <p:cNvPr id="39002" name="Oval 130"/>
                      <p:cNvSpPr>
                        <a:spLocks noChangeArrowheads="1"/>
                      </p:cNvSpPr>
                      <p:nvPr/>
                    </p:nvSpPr>
                    <p:spPr bwMode="auto">
                      <a:xfrm>
                        <a:off x="2432" y="1945"/>
                        <a:ext cx="46" cy="56"/>
                      </a:xfrm>
                      <a:prstGeom prst="ellipse">
                        <a:avLst/>
                      </a:prstGeom>
                      <a:solidFill>
                        <a:srgbClr val="FECE9A"/>
                      </a:solidFill>
                      <a:ln w="1588">
                        <a:solidFill>
                          <a:srgbClr val="000000"/>
                        </a:solidFill>
                        <a:round/>
                        <a:headEnd/>
                        <a:tailEnd/>
                      </a:ln>
                    </p:spPr>
                    <p:txBody>
                      <a:bodyPr/>
                      <a:lstStyle/>
                      <a:p>
                        <a:endParaRPr lang="es-ES"/>
                      </a:p>
                    </p:txBody>
                  </p:sp>
                  <p:sp>
                    <p:nvSpPr>
                      <p:cNvPr id="39003" name="Oval 131"/>
                      <p:cNvSpPr>
                        <a:spLocks noChangeArrowheads="1"/>
                      </p:cNvSpPr>
                      <p:nvPr/>
                    </p:nvSpPr>
                    <p:spPr bwMode="auto">
                      <a:xfrm>
                        <a:off x="2398" y="1781"/>
                        <a:ext cx="58" cy="68"/>
                      </a:xfrm>
                      <a:prstGeom prst="ellipse">
                        <a:avLst/>
                      </a:prstGeom>
                      <a:solidFill>
                        <a:srgbClr val="FECE9A"/>
                      </a:solidFill>
                      <a:ln w="1588">
                        <a:solidFill>
                          <a:srgbClr val="000000"/>
                        </a:solidFill>
                        <a:round/>
                        <a:headEnd/>
                        <a:tailEnd/>
                      </a:ln>
                    </p:spPr>
                    <p:txBody>
                      <a:bodyPr/>
                      <a:lstStyle/>
                      <a:p>
                        <a:endParaRPr lang="es-ES"/>
                      </a:p>
                    </p:txBody>
                  </p:sp>
                  <p:sp>
                    <p:nvSpPr>
                      <p:cNvPr id="39004" name="Freeform 132"/>
                      <p:cNvSpPr>
                        <a:spLocks/>
                      </p:cNvSpPr>
                      <p:nvPr/>
                    </p:nvSpPr>
                    <p:spPr bwMode="auto">
                      <a:xfrm>
                        <a:off x="2443" y="1937"/>
                        <a:ext cx="27" cy="22"/>
                      </a:xfrm>
                      <a:custGeom>
                        <a:avLst/>
                        <a:gdLst>
                          <a:gd name="T0" fmla="*/ 27 w 54"/>
                          <a:gd name="T1" fmla="*/ 14 h 44"/>
                          <a:gd name="T2" fmla="*/ 19 w 54"/>
                          <a:gd name="T3" fmla="*/ 22 h 44"/>
                          <a:gd name="T4" fmla="*/ 0 w 54"/>
                          <a:gd name="T5" fmla="*/ 11 h 44"/>
                          <a:gd name="T6" fmla="*/ 19 w 54"/>
                          <a:gd name="T7" fmla="*/ 0 h 44"/>
                          <a:gd name="T8" fmla="*/ 27 w 54"/>
                          <a:gd name="T9" fmla="*/ 14 h 44"/>
                          <a:gd name="T10" fmla="*/ 0 60000 65536"/>
                          <a:gd name="T11" fmla="*/ 0 60000 65536"/>
                          <a:gd name="T12" fmla="*/ 0 60000 65536"/>
                          <a:gd name="T13" fmla="*/ 0 60000 65536"/>
                          <a:gd name="T14" fmla="*/ 0 60000 65536"/>
                          <a:gd name="T15" fmla="*/ 0 w 54"/>
                          <a:gd name="T16" fmla="*/ 0 h 44"/>
                          <a:gd name="T17" fmla="*/ 54 w 54"/>
                          <a:gd name="T18" fmla="*/ 44 h 44"/>
                        </a:gdLst>
                        <a:ahLst/>
                        <a:cxnLst>
                          <a:cxn ang="T10">
                            <a:pos x="T0" y="T1"/>
                          </a:cxn>
                          <a:cxn ang="T11">
                            <a:pos x="T2" y="T3"/>
                          </a:cxn>
                          <a:cxn ang="T12">
                            <a:pos x="T4" y="T5"/>
                          </a:cxn>
                          <a:cxn ang="T13">
                            <a:pos x="T6" y="T7"/>
                          </a:cxn>
                          <a:cxn ang="T14">
                            <a:pos x="T8" y="T9"/>
                          </a:cxn>
                        </a:cxnLst>
                        <a:rect l="T15" t="T16" r="T17" b="T18"/>
                        <a:pathLst>
                          <a:path w="54" h="44">
                            <a:moveTo>
                              <a:pt x="54" y="29"/>
                            </a:moveTo>
                            <a:lnTo>
                              <a:pt x="38" y="44"/>
                            </a:lnTo>
                            <a:lnTo>
                              <a:pt x="0" y="21"/>
                            </a:lnTo>
                            <a:lnTo>
                              <a:pt x="38" y="0"/>
                            </a:lnTo>
                            <a:lnTo>
                              <a:pt x="54" y="29"/>
                            </a:lnTo>
                            <a:close/>
                          </a:path>
                        </a:pathLst>
                      </a:custGeom>
                      <a:solidFill>
                        <a:srgbClr val="FECE9A"/>
                      </a:solidFill>
                      <a:ln w="9525">
                        <a:noFill/>
                        <a:round/>
                        <a:headEnd/>
                        <a:tailEnd/>
                      </a:ln>
                    </p:spPr>
                    <p:txBody>
                      <a:bodyPr/>
                      <a:lstStyle/>
                      <a:p>
                        <a:endParaRPr lang="es-ES"/>
                      </a:p>
                    </p:txBody>
                  </p:sp>
                </p:grpSp>
                <p:sp>
                  <p:nvSpPr>
                    <p:cNvPr id="39000" name="Freeform 133"/>
                    <p:cNvSpPr>
                      <a:spLocks/>
                    </p:cNvSpPr>
                    <p:nvPr/>
                  </p:nvSpPr>
                  <p:spPr bwMode="auto">
                    <a:xfrm>
                      <a:off x="2439" y="1811"/>
                      <a:ext cx="17" cy="34"/>
                    </a:xfrm>
                    <a:custGeom>
                      <a:avLst/>
                      <a:gdLst>
                        <a:gd name="T0" fmla="*/ 8 w 35"/>
                        <a:gd name="T1" fmla="*/ 0 h 69"/>
                        <a:gd name="T2" fmla="*/ 17 w 35"/>
                        <a:gd name="T3" fmla="*/ 0 h 69"/>
                        <a:gd name="T4" fmla="*/ 12 w 35"/>
                        <a:gd name="T5" fmla="*/ 34 h 69"/>
                        <a:gd name="T6" fmla="*/ 0 w 35"/>
                        <a:gd name="T7" fmla="*/ 27 h 69"/>
                        <a:gd name="T8" fmla="*/ 8 w 35"/>
                        <a:gd name="T9" fmla="*/ 0 h 69"/>
                        <a:gd name="T10" fmla="*/ 0 60000 65536"/>
                        <a:gd name="T11" fmla="*/ 0 60000 65536"/>
                        <a:gd name="T12" fmla="*/ 0 60000 65536"/>
                        <a:gd name="T13" fmla="*/ 0 60000 65536"/>
                        <a:gd name="T14" fmla="*/ 0 60000 65536"/>
                        <a:gd name="T15" fmla="*/ 0 w 35"/>
                        <a:gd name="T16" fmla="*/ 0 h 69"/>
                        <a:gd name="T17" fmla="*/ 35 w 35"/>
                        <a:gd name="T18" fmla="*/ 69 h 69"/>
                      </a:gdLst>
                      <a:ahLst/>
                      <a:cxnLst>
                        <a:cxn ang="T10">
                          <a:pos x="T0" y="T1"/>
                        </a:cxn>
                        <a:cxn ang="T11">
                          <a:pos x="T2" y="T3"/>
                        </a:cxn>
                        <a:cxn ang="T12">
                          <a:pos x="T4" y="T5"/>
                        </a:cxn>
                        <a:cxn ang="T13">
                          <a:pos x="T6" y="T7"/>
                        </a:cxn>
                        <a:cxn ang="T14">
                          <a:pos x="T8" y="T9"/>
                        </a:cxn>
                      </a:cxnLst>
                      <a:rect l="T15" t="T16" r="T17" b="T18"/>
                      <a:pathLst>
                        <a:path w="35" h="69">
                          <a:moveTo>
                            <a:pt x="16" y="0"/>
                          </a:moveTo>
                          <a:lnTo>
                            <a:pt x="35" y="1"/>
                          </a:lnTo>
                          <a:lnTo>
                            <a:pt x="25" y="69"/>
                          </a:lnTo>
                          <a:lnTo>
                            <a:pt x="0" y="55"/>
                          </a:lnTo>
                          <a:lnTo>
                            <a:pt x="16" y="0"/>
                          </a:lnTo>
                          <a:close/>
                        </a:path>
                      </a:pathLst>
                    </a:custGeom>
                    <a:solidFill>
                      <a:srgbClr val="FECE9A"/>
                    </a:solidFill>
                    <a:ln w="9525">
                      <a:noFill/>
                      <a:round/>
                      <a:headEnd/>
                      <a:tailEnd/>
                    </a:ln>
                  </p:spPr>
                  <p:txBody>
                    <a:bodyPr/>
                    <a:lstStyle/>
                    <a:p>
                      <a:endParaRPr lang="es-ES"/>
                    </a:p>
                  </p:txBody>
                </p:sp>
              </p:grpSp>
              <p:grpSp>
                <p:nvGrpSpPr>
                  <p:cNvPr id="25" name="Group 134"/>
                  <p:cNvGrpSpPr>
                    <a:grpSpLocks/>
                  </p:cNvGrpSpPr>
                  <p:nvPr/>
                </p:nvGrpSpPr>
                <p:grpSpPr bwMode="auto">
                  <a:xfrm>
                    <a:off x="2356" y="1743"/>
                    <a:ext cx="122" cy="271"/>
                    <a:chOff x="2356" y="1743"/>
                    <a:chExt cx="122" cy="271"/>
                  </a:xfrm>
                </p:grpSpPr>
                <p:sp>
                  <p:nvSpPr>
                    <p:cNvPr id="38993" name="Oval 135"/>
                    <p:cNvSpPr>
                      <a:spLocks noChangeArrowheads="1"/>
                    </p:cNvSpPr>
                    <p:nvPr/>
                  </p:nvSpPr>
                  <p:spPr bwMode="auto">
                    <a:xfrm>
                      <a:off x="2366" y="1895"/>
                      <a:ext cx="100" cy="119"/>
                    </a:xfrm>
                    <a:prstGeom prst="ellipse">
                      <a:avLst/>
                    </a:prstGeom>
                    <a:solidFill>
                      <a:srgbClr val="FECE9A"/>
                    </a:solidFill>
                    <a:ln w="1588">
                      <a:solidFill>
                        <a:srgbClr val="000000"/>
                      </a:solidFill>
                      <a:round/>
                      <a:headEnd/>
                      <a:tailEnd/>
                    </a:ln>
                  </p:spPr>
                  <p:txBody>
                    <a:bodyPr/>
                    <a:lstStyle/>
                    <a:p>
                      <a:endParaRPr lang="es-ES"/>
                    </a:p>
                  </p:txBody>
                </p:sp>
                <p:sp>
                  <p:nvSpPr>
                    <p:cNvPr id="38994" name="Oval 136"/>
                    <p:cNvSpPr>
                      <a:spLocks noChangeArrowheads="1"/>
                    </p:cNvSpPr>
                    <p:nvPr/>
                  </p:nvSpPr>
                  <p:spPr bwMode="auto">
                    <a:xfrm>
                      <a:off x="2377" y="1819"/>
                      <a:ext cx="101" cy="118"/>
                    </a:xfrm>
                    <a:prstGeom prst="ellipse">
                      <a:avLst/>
                    </a:prstGeom>
                    <a:solidFill>
                      <a:srgbClr val="FECE9A"/>
                    </a:solidFill>
                    <a:ln w="1588">
                      <a:solidFill>
                        <a:srgbClr val="000000"/>
                      </a:solidFill>
                      <a:round/>
                      <a:headEnd/>
                      <a:tailEnd/>
                    </a:ln>
                  </p:spPr>
                  <p:txBody>
                    <a:bodyPr/>
                    <a:lstStyle/>
                    <a:p>
                      <a:endParaRPr lang="es-ES"/>
                    </a:p>
                  </p:txBody>
                </p:sp>
                <p:sp>
                  <p:nvSpPr>
                    <p:cNvPr id="38995" name="Oval 137"/>
                    <p:cNvSpPr>
                      <a:spLocks noChangeArrowheads="1"/>
                    </p:cNvSpPr>
                    <p:nvPr/>
                  </p:nvSpPr>
                  <p:spPr bwMode="auto">
                    <a:xfrm>
                      <a:off x="2356" y="1743"/>
                      <a:ext cx="79" cy="94"/>
                    </a:xfrm>
                    <a:prstGeom prst="ellipse">
                      <a:avLst/>
                    </a:prstGeom>
                    <a:solidFill>
                      <a:srgbClr val="FECE9A"/>
                    </a:solidFill>
                    <a:ln w="1588">
                      <a:solidFill>
                        <a:srgbClr val="000000"/>
                      </a:solidFill>
                      <a:round/>
                      <a:headEnd/>
                      <a:tailEnd/>
                    </a:ln>
                  </p:spPr>
                  <p:txBody>
                    <a:bodyPr/>
                    <a:lstStyle/>
                    <a:p>
                      <a:endParaRPr lang="es-ES"/>
                    </a:p>
                  </p:txBody>
                </p:sp>
                <p:sp>
                  <p:nvSpPr>
                    <p:cNvPr id="38996" name="Oval 138"/>
                    <p:cNvSpPr>
                      <a:spLocks noChangeArrowheads="1"/>
                    </p:cNvSpPr>
                    <p:nvPr/>
                  </p:nvSpPr>
                  <p:spPr bwMode="auto">
                    <a:xfrm>
                      <a:off x="2398" y="1794"/>
                      <a:ext cx="47" cy="55"/>
                    </a:xfrm>
                    <a:prstGeom prst="ellipse">
                      <a:avLst/>
                    </a:prstGeom>
                    <a:solidFill>
                      <a:srgbClr val="FECE9A"/>
                    </a:solidFill>
                    <a:ln w="1588">
                      <a:solidFill>
                        <a:srgbClr val="000000"/>
                      </a:solidFill>
                      <a:round/>
                      <a:headEnd/>
                      <a:tailEnd/>
                    </a:ln>
                  </p:spPr>
                  <p:txBody>
                    <a:bodyPr/>
                    <a:lstStyle/>
                    <a:p>
                      <a:endParaRPr lang="es-ES"/>
                    </a:p>
                  </p:txBody>
                </p:sp>
                <p:sp>
                  <p:nvSpPr>
                    <p:cNvPr id="38997" name="Freeform 139"/>
                    <p:cNvSpPr>
                      <a:spLocks/>
                    </p:cNvSpPr>
                    <p:nvPr/>
                  </p:nvSpPr>
                  <p:spPr bwMode="auto">
                    <a:xfrm>
                      <a:off x="2378" y="1786"/>
                      <a:ext cx="64" cy="97"/>
                    </a:xfrm>
                    <a:custGeom>
                      <a:avLst/>
                      <a:gdLst>
                        <a:gd name="T0" fmla="*/ 44 w 128"/>
                        <a:gd name="T1" fmla="*/ 3 h 194"/>
                        <a:gd name="T2" fmla="*/ 44 w 128"/>
                        <a:gd name="T3" fmla="*/ 15 h 194"/>
                        <a:gd name="T4" fmla="*/ 59 w 128"/>
                        <a:gd name="T5" fmla="*/ 37 h 194"/>
                        <a:gd name="T6" fmla="*/ 64 w 128"/>
                        <a:gd name="T7" fmla="*/ 39 h 194"/>
                        <a:gd name="T8" fmla="*/ 41 w 128"/>
                        <a:gd name="T9" fmla="*/ 97 h 194"/>
                        <a:gd name="T10" fmla="*/ 0 w 128"/>
                        <a:gd name="T11" fmla="*/ 0 h 194"/>
                        <a:gd name="T12" fmla="*/ 44 w 128"/>
                        <a:gd name="T13" fmla="*/ 3 h 194"/>
                        <a:gd name="T14" fmla="*/ 0 60000 65536"/>
                        <a:gd name="T15" fmla="*/ 0 60000 65536"/>
                        <a:gd name="T16" fmla="*/ 0 60000 65536"/>
                        <a:gd name="T17" fmla="*/ 0 60000 65536"/>
                        <a:gd name="T18" fmla="*/ 0 60000 65536"/>
                        <a:gd name="T19" fmla="*/ 0 60000 65536"/>
                        <a:gd name="T20" fmla="*/ 0 60000 65536"/>
                        <a:gd name="T21" fmla="*/ 0 w 128"/>
                        <a:gd name="T22" fmla="*/ 0 h 194"/>
                        <a:gd name="T23" fmla="*/ 128 w 128"/>
                        <a:gd name="T24" fmla="*/ 194 h 1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8" h="194">
                          <a:moveTo>
                            <a:pt x="88" y="7"/>
                          </a:moveTo>
                          <a:lnTo>
                            <a:pt x="88" y="30"/>
                          </a:lnTo>
                          <a:lnTo>
                            <a:pt x="119" y="73"/>
                          </a:lnTo>
                          <a:lnTo>
                            <a:pt x="128" y="78"/>
                          </a:lnTo>
                          <a:lnTo>
                            <a:pt x="82" y="194"/>
                          </a:lnTo>
                          <a:lnTo>
                            <a:pt x="0" y="0"/>
                          </a:lnTo>
                          <a:lnTo>
                            <a:pt x="88" y="7"/>
                          </a:lnTo>
                          <a:close/>
                        </a:path>
                      </a:pathLst>
                    </a:custGeom>
                    <a:solidFill>
                      <a:srgbClr val="FECE9A"/>
                    </a:solidFill>
                    <a:ln w="9525">
                      <a:noFill/>
                      <a:round/>
                      <a:headEnd/>
                      <a:tailEnd/>
                    </a:ln>
                  </p:spPr>
                  <p:txBody>
                    <a:bodyPr/>
                    <a:lstStyle/>
                    <a:p>
                      <a:endParaRPr lang="es-ES"/>
                    </a:p>
                  </p:txBody>
                </p:sp>
                <p:sp>
                  <p:nvSpPr>
                    <p:cNvPr id="38998" name="Freeform 140"/>
                    <p:cNvSpPr>
                      <a:spLocks/>
                    </p:cNvSpPr>
                    <p:nvPr/>
                  </p:nvSpPr>
                  <p:spPr bwMode="auto">
                    <a:xfrm>
                      <a:off x="2408" y="1917"/>
                      <a:ext cx="41" cy="28"/>
                    </a:xfrm>
                    <a:custGeom>
                      <a:avLst/>
                      <a:gdLst>
                        <a:gd name="T0" fmla="*/ 37 w 81"/>
                        <a:gd name="T1" fmla="*/ 4 h 56"/>
                        <a:gd name="T2" fmla="*/ 41 w 81"/>
                        <a:gd name="T3" fmla="*/ 13 h 56"/>
                        <a:gd name="T4" fmla="*/ 0 w 81"/>
                        <a:gd name="T5" fmla="*/ 28 h 56"/>
                        <a:gd name="T6" fmla="*/ 2 w 81"/>
                        <a:gd name="T7" fmla="*/ 0 h 56"/>
                        <a:gd name="T8" fmla="*/ 37 w 81"/>
                        <a:gd name="T9" fmla="*/ 4 h 56"/>
                        <a:gd name="T10" fmla="*/ 0 60000 65536"/>
                        <a:gd name="T11" fmla="*/ 0 60000 65536"/>
                        <a:gd name="T12" fmla="*/ 0 60000 65536"/>
                        <a:gd name="T13" fmla="*/ 0 60000 65536"/>
                        <a:gd name="T14" fmla="*/ 0 60000 65536"/>
                        <a:gd name="T15" fmla="*/ 0 w 81"/>
                        <a:gd name="T16" fmla="*/ 0 h 56"/>
                        <a:gd name="T17" fmla="*/ 81 w 81"/>
                        <a:gd name="T18" fmla="*/ 56 h 56"/>
                      </a:gdLst>
                      <a:ahLst/>
                      <a:cxnLst>
                        <a:cxn ang="T10">
                          <a:pos x="T0" y="T1"/>
                        </a:cxn>
                        <a:cxn ang="T11">
                          <a:pos x="T2" y="T3"/>
                        </a:cxn>
                        <a:cxn ang="T12">
                          <a:pos x="T4" y="T5"/>
                        </a:cxn>
                        <a:cxn ang="T13">
                          <a:pos x="T6" y="T7"/>
                        </a:cxn>
                        <a:cxn ang="T14">
                          <a:pos x="T8" y="T9"/>
                        </a:cxn>
                      </a:cxnLst>
                      <a:rect l="T15" t="T16" r="T17" b="T18"/>
                      <a:pathLst>
                        <a:path w="81" h="56">
                          <a:moveTo>
                            <a:pt x="73" y="7"/>
                          </a:moveTo>
                          <a:lnTo>
                            <a:pt x="81" y="25"/>
                          </a:lnTo>
                          <a:lnTo>
                            <a:pt x="0" y="56"/>
                          </a:lnTo>
                          <a:lnTo>
                            <a:pt x="4" y="0"/>
                          </a:lnTo>
                          <a:lnTo>
                            <a:pt x="73" y="7"/>
                          </a:lnTo>
                          <a:close/>
                        </a:path>
                      </a:pathLst>
                    </a:custGeom>
                    <a:solidFill>
                      <a:srgbClr val="FECE9A"/>
                    </a:solidFill>
                    <a:ln w="9525">
                      <a:noFill/>
                      <a:round/>
                      <a:headEnd/>
                      <a:tailEnd/>
                    </a:ln>
                  </p:spPr>
                  <p:txBody>
                    <a:bodyPr/>
                    <a:lstStyle/>
                    <a:p>
                      <a:endParaRPr lang="es-ES"/>
                    </a:p>
                  </p:txBody>
                </p:sp>
              </p:grpSp>
              <p:sp>
                <p:nvSpPr>
                  <p:cNvPr id="38991" name="Oval 141"/>
                  <p:cNvSpPr>
                    <a:spLocks noChangeArrowheads="1"/>
                  </p:cNvSpPr>
                  <p:nvPr/>
                </p:nvSpPr>
                <p:spPr bwMode="auto">
                  <a:xfrm>
                    <a:off x="2356" y="1971"/>
                    <a:ext cx="58" cy="69"/>
                  </a:xfrm>
                  <a:prstGeom prst="ellipse">
                    <a:avLst/>
                  </a:prstGeom>
                  <a:solidFill>
                    <a:srgbClr val="FECE9A"/>
                  </a:solidFill>
                  <a:ln w="1588">
                    <a:solidFill>
                      <a:srgbClr val="000000"/>
                    </a:solidFill>
                    <a:round/>
                    <a:headEnd/>
                    <a:tailEnd/>
                  </a:ln>
                </p:spPr>
                <p:txBody>
                  <a:bodyPr/>
                  <a:lstStyle/>
                  <a:p>
                    <a:endParaRPr lang="es-ES"/>
                  </a:p>
                </p:txBody>
              </p:sp>
              <p:sp>
                <p:nvSpPr>
                  <p:cNvPr id="38992" name="Freeform 142"/>
                  <p:cNvSpPr>
                    <a:spLocks/>
                  </p:cNvSpPr>
                  <p:nvPr/>
                </p:nvSpPr>
                <p:spPr bwMode="auto">
                  <a:xfrm>
                    <a:off x="2388" y="1966"/>
                    <a:ext cx="30" cy="32"/>
                  </a:xfrm>
                  <a:custGeom>
                    <a:avLst/>
                    <a:gdLst>
                      <a:gd name="T0" fmla="*/ 13 w 59"/>
                      <a:gd name="T1" fmla="*/ 32 h 65"/>
                      <a:gd name="T2" fmla="*/ 30 w 59"/>
                      <a:gd name="T3" fmla="*/ 21 h 65"/>
                      <a:gd name="T4" fmla="*/ 9 w 59"/>
                      <a:gd name="T5" fmla="*/ 0 h 65"/>
                      <a:gd name="T6" fmla="*/ 0 w 59"/>
                      <a:gd name="T7" fmla="*/ 11 h 65"/>
                      <a:gd name="T8" fmla="*/ 13 w 59"/>
                      <a:gd name="T9" fmla="*/ 32 h 65"/>
                      <a:gd name="T10" fmla="*/ 0 60000 65536"/>
                      <a:gd name="T11" fmla="*/ 0 60000 65536"/>
                      <a:gd name="T12" fmla="*/ 0 60000 65536"/>
                      <a:gd name="T13" fmla="*/ 0 60000 65536"/>
                      <a:gd name="T14" fmla="*/ 0 60000 65536"/>
                      <a:gd name="T15" fmla="*/ 0 w 59"/>
                      <a:gd name="T16" fmla="*/ 0 h 65"/>
                      <a:gd name="T17" fmla="*/ 59 w 59"/>
                      <a:gd name="T18" fmla="*/ 65 h 65"/>
                    </a:gdLst>
                    <a:ahLst/>
                    <a:cxnLst>
                      <a:cxn ang="T10">
                        <a:pos x="T0" y="T1"/>
                      </a:cxn>
                      <a:cxn ang="T11">
                        <a:pos x="T2" y="T3"/>
                      </a:cxn>
                      <a:cxn ang="T12">
                        <a:pos x="T4" y="T5"/>
                      </a:cxn>
                      <a:cxn ang="T13">
                        <a:pos x="T6" y="T7"/>
                      </a:cxn>
                      <a:cxn ang="T14">
                        <a:pos x="T8" y="T9"/>
                      </a:cxn>
                    </a:cxnLst>
                    <a:rect l="T15" t="T16" r="T17" b="T18"/>
                    <a:pathLst>
                      <a:path w="59" h="65">
                        <a:moveTo>
                          <a:pt x="25" y="65"/>
                        </a:moveTo>
                        <a:lnTo>
                          <a:pt x="59" y="42"/>
                        </a:lnTo>
                        <a:lnTo>
                          <a:pt x="17" y="0"/>
                        </a:lnTo>
                        <a:lnTo>
                          <a:pt x="0" y="23"/>
                        </a:lnTo>
                        <a:lnTo>
                          <a:pt x="25" y="65"/>
                        </a:lnTo>
                        <a:close/>
                      </a:path>
                    </a:pathLst>
                  </a:custGeom>
                  <a:solidFill>
                    <a:srgbClr val="FECE9A"/>
                  </a:solidFill>
                  <a:ln w="9525">
                    <a:noFill/>
                    <a:round/>
                    <a:headEnd/>
                    <a:tailEnd/>
                  </a:ln>
                </p:spPr>
                <p:txBody>
                  <a:bodyPr/>
                  <a:lstStyle/>
                  <a:p>
                    <a:endParaRPr lang="es-ES"/>
                  </a:p>
                </p:txBody>
              </p:sp>
            </p:grpSp>
            <p:sp>
              <p:nvSpPr>
                <p:cNvPr id="38985" name="Oval 143"/>
                <p:cNvSpPr>
                  <a:spLocks noChangeArrowheads="1"/>
                </p:cNvSpPr>
                <p:nvPr/>
              </p:nvSpPr>
              <p:spPr bwMode="auto">
                <a:xfrm>
                  <a:off x="2251" y="2029"/>
                  <a:ext cx="69" cy="81"/>
                </a:xfrm>
                <a:prstGeom prst="ellipse">
                  <a:avLst/>
                </a:prstGeom>
                <a:solidFill>
                  <a:srgbClr val="FECE9A"/>
                </a:solidFill>
                <a:ln w="1588">
                  <a:solidFill>
                    <a:srgbClr val="000000"/>
                  </a:solidFill>
                  <a:round/>
                  <a:headEnd/>
                  <a:tailEnd/>
                </a:ln>
              </p:spPr>
              <p:txBody>
                <a:bodyPr/>
                <a:lstStyle/>
                <a:p>
                  <a:endParaRPr lang="es-ES"/>
                </a:p>
              </p:txBody>
            </p:sp>
            <p:sp>
              <p:nvSpPr>
                <p:cNvPr id="38986" name="Oval 144"/>
                <p:cNvSpPr>
                  <a:spLocks noChangeArrowheads="1"/>
                </p:cNvSpPr>
                <p:nvPr/>
              </p:nvSpPr>
              <p:spPr bwMode="auto">
                <a:xfrm>
                  <a:off x="2302" y="2029"/>
                  <a:ext cx="58" cy="67"/>
                </a:xfrm>
                <a:prstGeom prst="ellipse">
                  <a:avLst/>
                </a:prstGeom>
                <a:solidFill>
                  <a:srgbClr val="FECE9A"/>
                </a:solidFill>
                <a:ln w="1588">
                  <a:solidFill>
                    <a:srgbClr val="000000"/>
                  </a:solidFill>
                  <a:round/>
                  <a:headEnd/>
                  <a:tailEnd/>
                </a:ln>
              </p:spPr>
              <p:txBody>
                <a:bodyPr/>
                <a:lstStyle/>
                <a:p>
                  <a:endParaRPr lang="es-ES"/>
                </a:p>
              </p:txBody>
            </p:sp>
            <p:sp>
              <p:nvSpPr>
                <p:cNvPr id="38987" name="Oval 145"/>
                <p:cNvSpPr>
                  <a:spLocks noChangeArrowheads="1"/>
                </p:cNvSpPr>
                <p:nvPr/>
              </p:nvSpPr>
              <p:spPr bwMode="auto">
                <a:xfrm>
                  <a:off x="2332" y="2009"/>
                  <a:ext cx="58" cy="68"/>
                </a:xfrm>
                <a:prstGeom prst="ellipse">
                  <a:avLst/>
                </a:prstGeom>
                <a:solidFill>
                  <a:srgbClr val="FECE9A"/>
                </a:solidFill>
                <a:ln w="1588">
                  <a:solidFill>
                    <a:srgbClr val="000000"/>
                  </a:solidFill>
                  <a:round/>
                  <a:headEnd/>
                  <a:tailEnd/>
                </a:ln>
              </p:spPr>
              <p:txBody>
                <a:bodyPr/>
                <a:lstStyle/>
                <a:p>
                  <a:endParaRPr lang="es-ES"/>
                </a:p>
              </p:txBody>
            </p:sp>
            <p:sp>
              <p:nvSpPr>
                <p:cNvPr id="38988" name="Freeform 146"/>
                <p:cNvSpPr>
                  <a:spLocks/>
                </p:cNvSpPr>
                <p:nvPr/>
              </p:nvSpPr>
              <p:spPr bwMode="auto">
                <a:xfrm>
                  <a:off x="2289" y="1999"/>
                  <a:ext cx="103" cy="85"/>
                </a:xfrm>
                <a:custGeom>
                  <a:avLst/>
                  <a:gdLst>
                    <a:gd name="T0" fmla="*/ 96 w 205"/>
                    <a:gd name="T1" fmla="*/ 25 h 169"/>
                    <a:gd name="T2" fmla="*/ 87 w 205"/>
                    <a:gd name="T3" fmla="*/ 29 h 169"/>
                    <a:gd name="T4" fmla="*/ 58 w 205"/>
                    <a:gd name="T5" fmla="*/ 63 h 169"/>
                    <a:gd name="T6" fmla="*/ 50 w 205"/>
                    <a:gd name="T7" fmla="*/ 79 h 169"/>
                    <a:gd name="T8" fmla="*/ 19 w 205"/>
                    <a:gd name="T9" fmla="*/ 79 h 169"/>
                    <a:gd name="T10" fmla="*/ 15 w 205"/>
                    <a:gd name="T11" fmla="*/ 85 h 169"/>
                    <a:gd name="T12" fmla="*/ 0 w 205"/>
                    <a:gd name="T13" fmla="*/ 61 h 169"/>
                    <a:gd name="T14" fmla="*/ 68 w 205"/>
                    <a:gd name="T15" fmla="*/ 0 h 169"/>
                    <a:gd name="T16" fmla="*/ 103 w 205"/>
                    <a:gd name="T17" fmla="*/ 14 h 169"/>
                    <a:gd name="T18" fmla="*/ 96 w 205"/>
                    <a:gd name="T19" fmla="*/ 25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5"/>
                    <a:gd name="T31" fmla="*/ 0 h 169"/>
                    <a:gd name="T32" fmla="*/ 205 w 205"/>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5" h="169">
                      <a:moveTo>
                        <a:pt x="192" y="50"/>
                      </a:moveTo>
                      <a:lnTo>
                        <a:pt x="173" y="58"/>
                      </a:lnTo>
                      <a:lnTo>
                        <a:pt x="115" y="125"/>
                      </a:lnTo>
                      <a:lnTo>
                        <a:pt x="100" y="158"/>
                      </a:lnTo>
                      <a:lnTo>
                        <a:pt x="38" y="158"/>
                      </a:lnTo>
                      <a:lnTo>
                        <a:pt x="29" y="169"/>
                      </a:lnTo>
                      <a:lnTo>
                        <a:pt x="0" y="121"/>
                      </a:lnTo>
                      <a:lnTo>
                        <a:pt x="136" y="0"/>
                      </a:lnTo>
                      <a:lnTo>
                        <a:pt x="205" y="27"/>
                      </a:lnTo>
                      <a:lnTo>
                        <a:pt x="192" y="50"/>
                      </a:lnTo>
                      <a:close/>
                    </a:path>
                  </a:pathLst>
                </a:custGeom>
                <a:solidFill>
                  <a:srgbClr val="FECE9A"/>
                </a:solidFill>
                <a:ln w="9525">
                  <a:noFill/>
                  <a:round/>
                  <a:headEnd/>
                  <a:tailEnd/>
                </a:ln>
              </p:spPr>
              <p:txBody>
                <a:bodyPr/>
                <a:lstStyle/>
                <a:p>
                  <a:endParaRPr lang="es-ES"/>
                </a:p>
              </p:txBody>
            </p:sp>
          </p:grpSp>
          <p:grpSp>
            <p:nvGrpSpPr>
              <p:cNvPr id="26" name="Group 147"/>
              <p:cNvGrpSpPr>
                <a:grpSpLocks/>
              </p:cNvGrpSpPr>
              <p:nvPr/>
            </p:nvGrpSpPr>
            <p:grpSpPr bwMode="auto">
              <a:xfrm>
                <a:off x="1868" y="1746"/>
                <a:ext cx="172" cy="255"/>
                <a:chOff x="1868" y="1746"/>
                <a:chExt cx="172" cy="255"/>
              </a:xfrm>
            </p:grpSpPr>
            <p:grpSp>
              <p:nvGrpSpPr>
                <p:cNvPr id="27" name="Group 148"/>
                <p:cNvGrpSpPr>
                  <a:grpSpLocks/>
                </p:cNvGrpSpPr>
                <p:nvPr/>
              </p:nvGrpSpPr>
              <p:grpSpPr bwMode="auto">
                <a:xfrm>
                  <a:off x="1868" y="1781"/>
                  <a:ext cx="96" cy="158"/>
                  <a:chOff x="1868" y="1781"/>
                  <a:chExt cx="96" cy="158"/>
                </a:xfrm>
              </p:grpSpPr>
              <p:sp>
                <p:nvSpPr>
                  <p:cNvPr id="38980" name="Oval 149"/>
                  <p:cNvSpPr>
                    <a:spLocks noChangeArrowheads="1"/>
                  </p:cNvSpPr>
                  <p:nvPr/>
                </p:nvSpPr>
                <p:spPr bwMode="auto">
                  <a:xfrm>
                    <a:off x="1868" y="1833"/>
                    <a:ext cx="47" cy="55"/>
                  </a:xfrm>
                  <a:prstGeom prst="ellipse">
                    <a:avLst/>
                  </a:prstGeom>
                  <a:solidFill>
                    <a:srgbClr val="FECE9A"/>
                  </a:solidFill>
                  <a:ln w="1588">
                    <a:solidFill>
                      <a:srgbClr val="000000"/>
                    </a:solidFill>
                    <a:round/>
                    <a:headEnd/>
                    <a:tailEnd/>
                  </a:ln>
                </p:spPr>
                <p:txBody>
                  <a:bodyPr/>
                  <a:lstStyle/>
                  <a:p>
                    <a:endParaRPr lang="es-ES"/>
                  </a:p>
                </p:txBody>
              </p:sp>
              <p:sp>
                <p:nvSpPr>
                  <p:cNvPr id="38981" name="Oval 150"/>
                  <p:cNvSpPr>
                    <a:spLocks noChangeArrowheads="1"/>
                  </p:cNvSpPr>
                  <p:nvPr/>
                </p:nvSpPr>
                <p:spPr bwMode="auto">
                  <a:xfrm>
                    <a:off x="1876" y="1870"/>
                    <a:ext cx="57" cy="69"/>
                  </a:xfrm>
                  <a:prstGeom prst="ellipse">
                    <a:avLst/>
                  </a:prstGeom>
                  <a:solidFill>
                    <a:srgbClr val="FECE9A"/>
                  </a:solidFill>
                  <a:ln w="1588">
                    <a:solidFill>
                      <a:srgbClr val="000000"/>
                    </a:solidFill>
                    <a:round/>
                    <a:headEnd/>
                    <a:tailEnd/>
                  </a:ln>
                </p:spPr>
                <p:txBody>
                  <a:bodyPr/>
                  <a:lstStyle/>
                  <a:p>
                    <a:endParaRPr lang="es-ES"/>
                  </a:p>
                </p:txBody>
              </p:sp>
              <p:sp>
                <p:nvSpPr>
                  <p:cNvPr id="38982" name="Oval 151"/>
                  <p:cNvSpPr>
                    <a:spLocks noChangeArrowheads="1"/>
                  </p:cNvSpPr>
                  <p:nvPr/>
                </p:nvSpPr>
                <p:spPr bwMode="auto">
                  <a:xfrm>
                    <a:off x="1885" y="1781"/>
                    <a:ext cx="79" cy="94"/>
                  </a:xfrm>
                  <a:prstGeom prst="ellipse">
                    <a:avLst/>
                  </a:prstGeom>
                  <a:solidFill>
                    <a:srgbClr val="FECE9A"/>
                  </a:solidFill>
                  <a:ln w="1588">
                    <a:solidFill>
                      <a:srgbClr val="000000"/>
                    </a:solidFill>
                    <a:round/>
                    <a:headEnd/>
                    <a:tailEnd/>
                  </a:ln>
                </p:spPr>
                <p:txBody>
                  <a:bodyPr/>
                  <a:lstStyle/>
                  <a:p>
                    <a:endParaRPr lang="es-ES"/>
                  </a:p>
                </p:txBody>
              </p:sp>
              <p:sp>
                <p:nvSpPr>
                  <p:cNvPr id="38983" name="Freeform 152"/>
                  <p:cNvSpPr>
                    <a:spLocks/>
                  </p:cNvSpPr>
                  <p:nvPr/>
                </p:nvSpPr>
                <p:spPr bwMode="auto">
                  <a:xfrm>
                    <a:off x="1881" y="1840"/>
                    <a:ext cx="26" cy="47"/>
                  </a:xfrm>
                  <a:custGeom>
                    <a:avLst/>
                    <a:gdLst>
                      <a:gd name="T0" fmla="*/ 16 w 54"/>
                      <a:gd name="T1" fmla="*/ 0 h 94"/>
                      <a:gd name="T2" fmla="*/ 0 w 54"/>
                      <a:gd name="T3" fmla="*/ 9 h 94"/>
                      <a:gd name="T4" fmla="*/ 1 w 54"/>
                      <a:gd name="T5" fmla="*/ 39 h 94"/>
                      <a:gd name="T6" fmla="*/ 7 w 54"/>
                      <a:gd name="T7" fmla="*/ 47 h 94"/>
                      <a:gd name="T8" fmla="*/ 26 w 54"/>
                      <a:gd name="T9" fmla="*/ 39 h 94"/>
                      <a:gd name="T10" fmla="*/ 16 w 54"/>
                      <a:gd name="T11" fmla="*/ 0 h 94"/>
                      <a:gd name="T12" fmla="*/ 0 60000 65536"/>
                      <a:gd name="T13" fmla="*/ 0 60000 65536"/>
                      <a:gd name="T14" fmla="*/ 0 60000 65536"/>
                      <a:gd name="T15" fmla="*/ 0 60000 65536"/>
                      <a:gd name="T16" fmla="*/ 0 60000 65536"/>
                      <a:gd name="T17" fmla="*/ 0 60000 65536"/>
                      <a:gd name="T18" fmla="*/ 0 w 54"/>
                      <a:gd name="T19" fmla="*/ 0 h 94"/>
                      <a:gd name="T20" fmla="*/ 54 w 54"/>
                      <a:gd name="T21" fmla="*/ 94 h 94"/>
                    </a:gdLst>
                    <a:ahLst/>
                    <a:cxnLst>
                      <a:cxn ang="T12">
                        <a:pos x="T0" y="T1"/>
                      </a:cxn>
                      <a:cxn ang="T13">
                        <a:pos x="T2" y="T3"/>
                      </a:cxn>
                      <a:cxn ang="T14">
                        <a:pos x="T4" y="T5"/>
                      </a:cxn>
                      <a:cxn ang="T15">
                        <a:pos x="T6" y="T7"/>
                      </a:cxn>
                      <a:cxn ang="T16">
                        <a:pos x="T8" y="T9"/>
                      </a:cxn>
                      <a:cxn ang="T17">
                        <a:pos x="T10" y="T11"/>
                      </a:cxn>
                    </a:cxnLst>
                    <a:rect l="T18" t="T19" r="T20" b="T21"/>
                    <a:pathLst>
                      <a:path w="54" h="94">
                        <a:moveTo>
                          <a:pt x="33" y="0"/>
                        </a:moveTo>
                        <a:lnTo>
                          <a:pt x="0" y="17"/>
                        </a:lnTo>
                        <a:lnTo>
                          <a:pt x="2" y="77"/>
                        </a:lnTo>
                        <a:lnTo>
                          <a:pt x="14" y="94"/>
                        </a:lnTo>
                        <a:lnTo>
                          <a:pt x="54" y="77"/>
                        </a:lnTo>
                        <a:lnTo>
                          <a:pt x="33" y="0"/>
                        </a:lnTo>
                        <a:close/>
                      </a:path>
                    </a:pathLst>
                  </a:custGeom>
                  <a:solidFill>
                    <a:srgbClr val="FECE9A"/>
                  </a:solidFill>
                  <a:ln w="9525">
                    <a:noFill/>
                    <a:round/>
                    <a:headEnd/>
                    <a:tailEnd/>
                  </a:ln>
                </p:spPr>
                <p:txBody>
                  <a:bodyPr/>
                  <a:lstStyle/>
                  <a:p>
                    <a:endParaRPr lang="es-ES"/>
                  </a:p>
                </p:txBody>
              </p:sp>
            </p:grpSp>
            <p:grpSp>
              <p:nvGrpSpPr>
                <p:cNvPr id="28" name="Group 153"/>
                <p:cNvGrpSpPr>
                  <a:grpSpLocks/>
                </p:cNvGrpSpPr>
                <p:nvPr/>
              </p:nvGrpSpPr>
              <p:grpSpPr bwMode="auto">
                <a:xfrm>
                  <a:off x="1897" y="1746"/>
                  <a:ext cx="143" cy="255"/>
                  <a:chOff x="1897" y="1746"/>
                  <a:chExt cx="143" cy="255"/>
                </a:xfrm>
              </p:grpSpPr>
              <p:sp>
                <p:nvSpPr>
                  <p:cNvPr id="38972" name="Oval 154"/>
                  <p:cNvSpPr>
                    <a:spLocks noChangeArrowheads="1"/>
                  </p:cNvSpPr>
                  <p:nvPr/>
                </p:nvSpPr>
                <p:spPr bwMode="auto">
                  <a:xfrm>
                    <a:off x="1938" y="1756"/>
                    <a:ext cx="102" cy="118"/>
                  </a:xfrm>
                  <a:prstGeom prst="ellipse">
                    <a:avLst/>
                  </a:prstGeom>
                  <a:solidFill>
                    <a:srgbClr val="FECE9A"/>
                  </a:solidFill>
                  <a:ln w="1588">
                    <a:solidFill>
                      <a:srgbClr val="000000"/>
                    </a:solidFill>
                    <a:round/>
                    <a:headEnd/>
                    <a:tailEnd/>
                  </a:ln>
                </p:spPr>
                <p:txBody>
                  <a:bodyPr/>
                  <a:lstStyle/>
                  <a:p>
                    <a:endParaRPr lang="es-ES"/>
                  </a:p>
                </p:txBody>
              </p:sp>
              <p:sp>
                <p:nvSpPr>
                  <p:cNvPr id="38973" name="Oval 155"/>
                  <p:cNvSpPr>
                    <a:spLocks noChangeArrowheads="1"/>
                  </p:cNvSpPr>
                  <p:nvPr/>
                </p:nvSpPr>
                <p:spPr bwMode="auto">
                  <a:xfrm>
                    <a:off x="1897" y="1832"/>
                    <a:ext cx="57" cy="68"/>
                  </a:xfrm>
                  <a:prstGeom prst="ellipse">
                    <a:avLst/>
                  </a:prstGeom>
                  <a:solidFill>
                    <a:srgbClr val="FECE9A"/>
                  </a:solidFill>
                  <a:ln w="1588">
                    <a:solidFill>
                      <a:srgbClr val="000000"/>
                    </a:solidFill>
                    <a:round/>
                    <a:headEnd/>
                    <a:tailEnd/>
                  </a:ln>
                </p:spPr>
                <p:txBody>
                  <a:bodyPr/>
                  <a:lstStyle/>
                  <a:p>
                    <a:endParaRPr lang="es-ES"/>
                  </a:p>
                </p:txBody>
              </p:sp>
              <p:sp>
                <p:nvSpPr>
                  <p:cNvPr id="38974" name="Oval 156"/>
                  <p:cNvSpPr>
                    <a:spLocks noChangeArrowheads="1"/>
                  </p:cNvSpPr>
                  <p:nvPr/>
                </p:nvSpPr>
                <p:spPr bwMode="auto">
                  <a:xfrm>
                    <a:off x="1906" y="1871"/>
                    <a:ext cx="81" cy="93"/>
                  </a:xfrm>
                  <a:prstGeom prst="ellipse">
                    <a:avLst/>
                  </a:prstGeom>
                  <a:solidFill>
                    <a:srgbClr val="FECE9A"/>
                  </a:solidFill>
                  <a:ln w="1588">
                    <a:solidFill>
                      <a:srgbClr val="000000"/>
                    </a:solidFill>
                    <a:round/>
                    <a:headEnd/>
                    <a:tailEnd/>
                  </a:ln>
                </p:spPr>
                <p:txBody>
                  <a:bodyPr/>
                  <a:lstStyle/>
                  <a:p>
                    <a:endParaRPr lang="es-ES"/>
                  </a:p>
                </p:txBody>
              </p:sp>
              <p:sp>
                <p:nvSpPr>
                  <p:cNvPr id="38975" name="Oval 157"/>
                  <p:cNvSpPr>
                    <a:spLocks noChangeArrowheads="1"/>
                  </p:cNvSpPr>
                  <p:nvPr/>
                </p:nvSpPr>
                <p:spPr bwMode="auto">
                  <a:xfrm>
                    <a:off x="1928" y="1908"/>
                    <a:ext cx="80" cy="93"/>
                  </a:xfrm>
                  <a:prstGeom prst="ellipse">
                    <a:avLst/>
                  </a:prstGeom>
                  <a:solidFill>
                    <a:srgbClr val="FECE9A"/>
                  </a:solidFill>
                  <a:ln w="1588">
                    <a:solidFill>
                      <a:srgbClr val="000000"/>
                    </a:solidFill>
                    <a:round/>
                    <a:headEnd/>
                    <a:tailEnd/>
                  </a:ln>
                </p:spPr>
                <p:txBody>
                  <a:bodyPr/>
                  <a:lstStyle/>
                  <a:p>
                    <a:endParaRPr lang="es-ES"/>
                  </a:p>
                </p:txBody>
              </p:sp>
              <p:sp>
                <p:nvSpPr>
                  <p:cNvPr id="38976" name="Oval 158"/>
                  <p:cNvSpPr>
                    <a:spLocks noChangeArrowheads="1"/>
                  </p:cNvSpPr>
                  <p:nvPr/>
                </p:nvSpPr>
                <p:spPr bwMode="auto">
                  <a:xfrm>
                    <a:off x="1934" y="1809"/>
                    <a:ext cx="72" cy="81"/>
                  </a:xfrm>
                  <a:prstGeom prst="ellipse">
                    <a:avLst/>
                  </a:prstGeom>
                  <a:solidFill>
                    <a:srgbClr val="FECE9A"/>
                  </a:solidFill>
                  <a:ln w="1588">
                    <a:solidFill>
                      <a:srgbClr val="000000"/>
                    </a:solidFill>
                    <a:round/>
                    <a:headEnd/>
                    <a:tailEnd/>
                  </a:ln>
                </p:spPr>
                <p:txBody>
                  <a:bodyPr/>
                  <a:lstStyle/>
                  <a:p>
                    <a:endParaRPr lang="es-ES"/>
                  </a:p>
                </p:txBody>
              </p:sp>
              <p:sp>
                <p:nvSpPr>
                  <p:cNvPr id="38977" name="Oval 159"/>
                  <p:cNvSpPr>
                    <a:spLocks noChangeArrowheads="1"/>
                  </p:cNvSpPr>
                  <p:nvPr/>
                </p:nvSpPr>
                <p:spPr bwMode="auto">
                  <a:xfrm>
                    <a:off x="1987" y="1746"/>
                    <a:ext cx="47" cy="55"/>
                  </a:xfrm>
                  <a:prstGeom prst="ellipse">
                    <a:avLst/>
                  </a:prstGeom>
                  <a:solidFill>
                    <a:srgbClr val="FECE9A"/>
                  </a:solidFill>
                  <a:ln w="1588">
                    <a:solidFill>
                      <a:srgbClr val="000000"/>
                    </a:solidFill>
                    <a:round/>
                    <a:headEnd/>
                    <a:tailEnd/>
                  </a:ln>
                </p:spPr>
                <p:txBody>
                  <a:bodyPr/>
                  <a:lstStyle/>
                  <a:p>
                    <a:endParaRPr lang="es-ES"/>
                  </a:p>
                </p:txBody>
              </p:sp>
              <p:sp>
                <p:nvSpPr>
                  <p:cNvPr id="38978" name="Freeform 160"/>
                  <p:cNvSpPr>
                    <a:spLocks/>
                  </p:cNvSpPr>
                  <p:nvPr/>
                </p:nvSpPr>
                <p:spPr bwMode="auto">
                  <a:xfrm>
                    <a:off x="1956" y="1794"/>
                    <a:ext cx="45" cy="42"/>
                  </a:xfrm>
                  <a:custGeom>
                    <a:avLst/>
                    <a:gdLst>
                      <a:gd name="T0" fmla="*/ 0 w 90"/>
                      <a:gd name="T1" fmla="*/ 13 h 82"/>
                      <a:gd name="T2" fmla="*/ 6 w 90"/>
                      <a:gd name="T3" fmla="*/ 31 h 82"/>
                      <a:gd name="T4" fmla="*/ 45 w 90"/>
                      <a:gd name="T5" fmla="*/ 42 h 82"/>
                      <a:gd name="T6" fmla="*/ 45 w 90"/>
                      <a:gd name="T7" fmla="*/ 17 h 82"/>
                      <a:gd name="T8" fmla="*/ 2 w 90"/>
                      <a:gd name="T9" fmla="*/ 0 h 82"/>
                      <a:gd name="T10" fmla="*/ 0 w 90"/>
                      <a:gd name="T11" fmla="*/ 13 h 82"/>
                      <a:gd name="T12" fmla="*/ 0 60000 65536"/>
                      <a:gd name="T13" fmla="*/ 0 60000 65536"/>
                      <a:gd name="T14" fmla="*/ 0 60000 65536"/>
                      <a:gd name="T15" fmla="*/ 0 60000 65536"/>
                      <a:gd name="T16" fmla="*/ 0 60000 65536"/>
                      <a:gd name="T17" fmla="*/ 0 60000 65536"/>
                      <a:gd name="T18" fmla="*/ 0 w 90"/>
                      <a:gd name="T19" fmla="*/ 0 h 82"/>
                      <a:gd name="T20" fmla="*/ 90 w 90"/>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90" h="82">
                        <a:moveTo>
                          <a:pt x="0" y="25"/>
                        </a:moveTo>
                        <a:lnTo>
                          <a:pt x="11" y="61"/>
                        </a:lnTo>
                        <a:lnTo>
                          <a:pt x="90" y="82"/>
                        </a:lnTo>
                        <a:lnTo>
                          <a:pt x="90" y="33"/>
                        </a:lnTo>
                        <a:lnTo>
                          <a:pt x="4" y="0"/>
                        </a:lnTo>
                        <a:lnTo>
                          <a:pt x="0" y="25"/>
                        </a:lnTo>
                        <a:close/>
                      </a:path>
                    </a:pathLst>
                  </a:custGeom>
                  <a:solidFill>
                    <a:srgbClr val="FECE9A"/>
                  </a:solidFill>
                  <a:ln w="9525">
                    <a:noFill/>
                    <a:round/>
                    <a:headEnd/>
                    <a:tailEnd/>
                  </a:ln>
                </p:spPr>
                <p:txBody>
                  <a:bodyPr/>
                  <a:lstStyle/>
                  <a:p>
                    <a:endParaRPr lang="es-ES"/>
                  </a:p>
                </p:txBody>
              </p:sp>
              <p:sp>
                <p:nvSpPr>
                  <p:cNvPr id="38979" name="Freeform 161"/>
                  <p:cNvSpPr>
                    <a:spLocks/>
                  </p:cNvSpPr>
                  <p:nvPr/>
                </p:nvSpPr>
                <p:spPr bwMode="auto">
                  <a:xfrm>
                    <a:off x="1912" y="1860"/>
                    <a:ext cx="52" cy="78"/>
                  </a:xfrm>
                  <a:custGeom>
                    <a:avLst/>
                    <a:gdLst>
                      <a:gd name="T0" fmla="*/ 34 w 104"/>
                      <a:gd name="T1" fmla="*/ 0 h 155"/>
                      <a:gd name="T2" fmla="*/ 0 w 104"/>
                      <a:gd name="T3" fmla="*/ 19 h 155"/>
                      <a:gd name="T4" fmla="*/ 13 w 104"/>
                      <a:gd name="T5" fmla="*/ 35 h 155"/>
                      <a:gd name="T6" fmla="*/ 17 w 104"/>
                      <a:gd name="T7" fmla="*/ 73 h 155"/>
                      <a:gd name="T8" fmla="*/ 24 w 104"/>
                      <a:gd name="T9" fmla="*/ 78 h 155"/>
                      <a:gd name="T10" fmla="*/ 50 w 104"/>
                      <a:gd name="T11" fmla="*/ 53 h 155"/>
                      <a:gd name="T12" fmla="*/ 52 w 104"/>
                      <a:gd name="T13" fmla="*/ 8 h 155"/>
                      <a:gd name="T14" fmla="*/ 34 w 104"/>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155"/>
                      <a:gd name="T26" fmla="*/ 104 w 104"/>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155">
                        <a:moveTo>
                          <a:pt x="68" y="0"/>
                        </a:moveTo>
                        <a:lnTo>
                          <a:pt x="0" y="38"/>
                        </a:lnTo>
                        <a:lnTo>
                          <a:pt x="27" y="69"/>
                        </a:lnTo>
                        <a:lnTo>
                          <a:pt x="33" y="146"/>
                        </a:lnTo>
                        <a:lnTo>
                          <a:pt x="47" y="155"/>
                        </a:lnTo>
                        <a:lnTo>
                          <a:pt x="100" y="105"/>
                        </a:lnTo>
                        <a:lnTo>
                          <a:pt x="104" y="15"/>
                        </a:lnTo>
                        <a:lnTo>
                          <a:pt x="68" y="0"/>
                        </a:lnTo>
                        <a:close/>
                      </a:path>
                    </a:pathLst>
                  </a:custGeom>
                  <a:solidFill>
                    <a:srgbClr val="FECE9A"/>
                  </a:solidFill>
                  <a:ln w="9525">
                    <a:noFill/>
                    <a:round/>
                    <a:headEnd/>
                    <a:tailEnd/>
                  </a:ln>
                </p:spPr>
                <p:txBody>
                  <a:bodyPr/>
                  <a:lstStyle/>
                  <a:p>
                    <a:endParaRPr lang="es-ES"/>
                  </a:p>
                </p:txBody>
              </p:sp>
            </p:grpSp>
            <p:sp>
              <p:nvSpPr>
                <p:cNvPr id="38971" name="Freeform 162"/>
                <p:cNvSpPr>
                  <a:spLocks/>
                </p:cNvSpPr>
                <p:nvPr/>
              </p:nvSpPr>
              <p:spPr bwMode="auto">
                <a:xfrm>
                  <a:off x="1986" y="1772"/>
                  <a:ext cx="30" cy="41"/>
                </a:xfrm>
                <a:custGeom>
                  <a:avLst/>
                  <a:gdLst>
                    <a:gd name="T0" fmla="*/ 0 w 60"/>
                    <a:gd name="T1" fmla="*/ 22 h 78"/>
                    <a:gd name="T2" fmla="*/ 12 w 60"/>
                    <a:gd name="T3" fmla="*/ 0 h 78"/>
                    <a:gd name="T4" fmla="*/ 30 w 60"/>
                    <a:gd name="T5" fmla="*/ 22 h 78"/>
                    <a:gd name="T6" fmla="*/ 15 w 60"/>
                    <a:gd name="T7" fmla="*/ 41 h 78"/>
                    <a:gd name="T8" fmla="*/ 0 w 60"/>
                    <a:gd name="T9" fmla="*/ 22 h 78"/>
                    <a:gd name="T10" fmla="*/ 0 60000 65536"/>
                    <a:gd name="T11" fmla="*/ 0 60000 65536"/>
                    <a:gd name="T12" fmla="*/ 0 60000 65536"/>
                    <a:gd name="T13" fmla="*/ 0 60000 65536"/>
                    <a:gd name="T14" fmla="*/ 0 60000 65536"/>
                    <a:gd name="T15" fmla="*/ 0 w 60"/>
                    <a:gd name="T16" fmla="*/ 0 h 78"/>
                    <a:gd name="T17" fmla="*/ 60 w 60"/>
                    <a:gd name="T18" fmla="*/ 78 h 78"/>
                  </a:gdLst>
                  <a:ahLst/>
                  <a:cxnLst>
                    <a:cxn ang="T10">
                      <a:pos x="T0" y="T1"/>
                    </a:cxn>
                    <a:cxn ang="T11">
                      <a:pos x="T2" y="T3"/>
                    </a:cxn>
                    <a:cxn ang="T12">
                      <a:pos x="T4" y="T5"/>
                    </a:cxn>
                    <a:cxn ang="T13">
                      <a:pos x="T6" y="T7"/>
                    </a:cxn>
                    <a:cxn ang="T14">
                      <a:pos x="T8" y="T9"/>
                    </a:cxn>
                  </a:cxnLst>
                  <a:rect l="T15" t="T16" r="T17" b="T18"/>
                  <a:pathLst>
                    <a:path w="60" h="78">
                      <a:moveTo>
                        <a:pt x="0" y="42"/>
                      </a:moveTo>
                      <a:lnTo>
                        <a:pt x="23" y="0"/>
                      </a:lnTo>
                      <a:lnTo>
                        <a:pt x="60" y="42"/>
                      </a:lnTo>
                      <a:lnTo>
                        <a:pt x="29" y="78"/>
                      </a:lnTo>
                      <a:lnTo>
                        <a:pt x="0" y="42"/>
                      </a:lnTo>
                      <a:close/>
                    </a:path>
                  </a:pathLst>
                </a:custGeom>
                <a:solidFill>
                  <a:srgbClr val="FECE9A"/>
                </a:solidFill>
                <a:ln w="9525">
                  <a:noFill/>
                  <a:round/>
                  <a:headEnd/>
                  <a:tailEnd/>
                </a:ln>
              </p:spPr>
              <p:txBody>
                <a:bodyPr/>
                <a:lstStyle/>
                <a:p>
                  <a:endParaRPr lang="es-ES"/>
                </a:p>
              </p:txBody>
            </p:sp>
          </p:grpSp>
          <p:grpSp>
            <p:nvGrpSpPr>
              <p:cNvPr id="29" name="Group 163"/>
              <p:cNvGrpSpPr>
                <a:grpSpLocks/>
              </p:cNvGrpSpPr>
              <p:nvPr/>
            </p:nvGrpSpPr>
            <p:grpSpPr bwMode="auto">
              <a:xfrm>
                <a:off x="1951" y="1706"/>
                <a:ext cx="484" cy="422"/>
                <a:chOff x="1951" y="1706"/>
                <a:chExt cx="484" cy="422"/>
              </a:xfrm>
            </p:grpSpPr>
            <p:sp>
              <p:nvSpPr>
                <p:cNvPr id="38957" name="Oval 164"/>
                <p:cNvSpPr>
                  <a:spLocks noChangeArrowheads="1"/>
                </p:cNvSpPr>
                <p:nvPr/>
              </p:nvSpPr>
              <p:spPr bwMode="auto">
                <a:xfrm>
                  <a:off x="2099" y="1719"/>
                  <a:ext cx="122" cy="143"/>
                </a:xfrm>
                <a:prstGeom prst="ellipse">
                  <a:avLst/>
                </a:prstGeom>
                <a:solidFill>
                  <a:srgbClr val="FECE9A"/>
                </a:solidFill>
                <a:ln w="1588">
                  <a:solidFill>
                    <a:srgbClr val="000000"/>
                  </a:solidFill>
                  <a:round/>
                  <a:headEnd/>
                  <a:tailEnd/>
                </a:ln>
              </p:spPr>
              <p:txBody>
                <a:bodyPr/>
                <a:lstStyle/>
                <a:p>
                  <a:endParaRPr lang="es-ES"/>
                </a:p>
              </p:txBody>
            </p:sp>
            <p:sp>
              <p:nvSpPr>
                <p:cNvPr id="38958" name="Oval 165"/>
                <p:cNvSpPr>
                  <a:spLocks noChangeArrowheads="1"/>
                </p:cNvSpPr>
                <p:nvPr/>
              </p:nvSpPr>
              <p:spPr bwMode="auto">
                <a:xfrm>
                  <a:off x="2196" y="1706"/>
                  <a:ext cx="101" cy="117"/>
                </a:xfrm>
                <a:prstGeom prst="ellipse">
                  <a:avLst/>
                </a:prstGeom>
                <a:solidFill>
                  <a:srgbClr val="FECE9A"/>
                </a:solidFill>
                <a:ln w="1588">
                  <a:solidFill>
                    <a:srgbClr val="000000"/>
                  </a:solidFill>
                  <a:round/>
                  <a:headEnd/>
                  <a:tailEnd/>
                </a:ln>
              </p:spPr>
              <p:txBody>
                <a:bodyPr/>
                <a:lstStyle/>
                <a:p>
                  <a:endParaRPr lang="es-ES"/>
                </a:p>
              </p:txBody>
            </p:sp>
            <p:sp>
              <p:nvSpPr>
                <p:cNvPr id="38959" name="Oval 166"/>
                <p:cNvSpPr>
                  <a:spLocks noChangeArrowheads="1"/>
                </p:cNvSpPr>
                <p:nvPr/>
              </p:nvSpPr>
              <p:spPr bwMode="auto">
                <a:xfrm>
                  <a:off x="2280" y="1819"/>
                  <a:ext cx="155" cy="182"/>
                </a:xfrm>
                <a:prstGeom prst="ellipse">
                  <a:avLst/>
                </a:prstGeom>
                <a:solidFill>
                  <a:srgbClr val="FECE9A"/>
                </a:solidFill>
                <a:ln w="1588">
                  <a:solidFill>
                    <a:srgbClr val="000000"/>
                  </a:solidFill>
                  <a:round/>
                  <a:headEnd/>
                  <a:tailEnd/>
                </a:ln>
              </p:spPr>
              <p:txBody>
                <a:bodyPr/>
                <a:lstStyle/>
                <a:p>
                  <a:endParaRPr lang="es-ES"/>
                </a:p>
              </p:txBody>
            </p:sp>
            <p:sp>
              <p:nvSpPr>
                <p:cNvPr id="38960" name="Oval 167"/>
                <p:cNvSpPr>
                  <a:spLocks noChangeArrowheads="1"/>
                </p:cNvSpPr>
                <p:nvPr/>
              </p:nvSpPr>
              <p:spPr bwMode="auto">
                <a:xfrm>
                  <a:off x="2003" y="1895"/>
                  <a:ext cx="175" cy="208"/>
                </a:xfrm>
                <a:prstGeom prst="ellipse">
                  <a:avLst/>
                </a:prstGeom>
                <a:solidFill>
                  <a:srgbClr val="FECE9A"/>
                </a:solidFill>
                <a:ln w="1588">
                  <a:solidFill>
                    <a:srgbClr val="000000"/>
                  </a:solidFill>
                  <a:round/>
                  <a:headEnd/>
                  <a:tailEnd/>
                </a:ln>
              </p:spPr>
              <p:txBody>
                <a:bodyPr/>
                <a:lstStyle/>
                <a:p>
                  <a:endParaRPr lang="es-ES"/>
                </a:p>
              </p:txBody>
            </p:sp>
            <p:sp>
              <p:nvSpPr>
                <p:cNvPr id="38961" name="Oval 168"/>
                <p:cNvSpPr>
                  <a:spLocks noChangeArrowheads="1"/>
                </p:cNvSpPr>
                <p:nvPr/>
              </p:nvSpPr>
              <p:spPr bwMode="auto">
                <a:xfrm>
                  <a:off x="2240" y="1920"/>
                  <a:ext cx="130" cy="158"/>
                </a:xfrm>
                <a:prstGeom prst="ellipse">
                  <a:avLst/>
                </a:prstGeom>
                <a:solidFill>
                  <a:srgbClr val="FECE9A"/>
                </a:solidFill>
                <a:ln w="1588">
                  <a:solidFill>
                    <a:srgbClr val="000000"/>
                  </a:solidFill>
                  <a:round/>
                  <a:headEnd/>
                  <a:tailEnd/>
                </a:ln>
              </p:spPr>
              <p:txBody>
                <a:bodyPr/>
                <a:lstStyle/>
                <a:p>
                  <a:endParaRPr lang="es-ES"/>
                </a:p>
              </p:txBody>
            </p:sp>
            <p:sp>
              <p:nvSpPr>
                <p:cNvPr id="38962" name="Oval 169"/>
                <p:cNvSpPr>
                  <a:spLocks noChangeArrowheads="1"/>
                </p:cNvSpPr>
                <p:nvPr/>
              </p:nvSpPr>
              <p:spPr bwMode="auto">
                <a:xfrm>
                  <a:off x="1960" y="1933"/>
                  <a:ext cx="102" cy="119"/>
                </a:xfrm>
                <a:prstGeom prst="ellipse">
                  <a:avLst/>
                </a:prstGeom>
                <a:solidFill>
                  <a:srgbClr val="FECE9A"/>
                </a:solidFill>
                <a:ln w="1588">
                  <a:solidFill>
                    <a:srgbClr val="000000"/>
                  </a:solidFill>
                  <a:round/>
                  <a:headEnd/>
                  <a:tailEnd/>
                </a:ln>
              </p:spPr>
              <p:txBody>
                <a:bodyPr/>
                <a:lstStyle/>
                <a:p>
                  <a:endParaRPr lang="es-ES"/>
                </a:p>
              </p:txBody>
            </p:sp>
            <p:sp>
              <p:nvSpPr>
                <p:cNvPr id="38963" name="Oval 170"/>
                <p:cNvSpPr>
                  <a:spLocks noChangeArrowheads="1"/>
                </p:cNvSpPr>
                <p:nvPr/>
              </p:nvSpPr>
              <p:spPr bwMode="auto">
                <a:xfrm>
                  <a:off x="1951" y="1844"/>
                  <a:ext cx="99" cy="120"/>
                </a:xfrm>
                <a:prstGeom prst="ellipse">
                  <a:avLst/>
                </a:prstGeom>
                <a:solidFill>
                  <a:srgbClr val="FECE9A"/>
                </a:solidFill>
                <a:ln w="1588">
                  <a:solidFill>
                    <a:srgbClr val="000000"/>
                  </a:solidFill>
                  <a:round/>
                  <a:headEnd/>
                  <a:tailEnd/>
                </a:ln>
              </p:spPr>
              <p:txBody>
                <a:bodyPr/>
                <a:lstStyle/>
                <a:p>
                  <a:endParaRPr lang="es-ES"/>
                </a:p>
              </p:txBody>
            </p:sp>
            <p:sp>
              <p:nvSpPr>
                <p:cNvPr id="38964" name="Oval 171"/>
                <p:cNvSpPr>
                  <a:spLocks noChangeArrowheads="1"/>
                </p:cNvSpPr>
                <p:nvPr/>
              </p:nvSpPr>
              <p:spPr bwMode="auto">
                <a:xfrm>
                  <a:off x="1993" y="1743"/>
                  <a:ext cx="153" cy="183"/>
                </a:xfrm>
                <a:prstGeom prst="ellipse">
                  <a:avLst/>
                </a:prstGeom>
                <a:solidFill>
                  <a:srgbClr val="FECE9A"/>
                </a:solidFill>
                <a:ln w="1588">
                  <a:solidFill>
                    <a:srgbClr val="000000"/>
                  </a:solidFill>
                  <a:round/>
                  <a:headEnd/>
                  <a:tailEnd/>
                </a:ln>
              </p:spPr>
              <p:txBody>
                <a:bodyPr/>
                <a:lstStyle/>
                <a:p>
                  <a:endParaRPr lang="es-ES"/>
                </a:p>
              </p:txBody>
            </p:sp>
            <p:sp>
              <p:nvSpPr>
                <p:cNvPr id="38965" name="Oval 172"/>
                <p:cNvSpPr>
                  <a:spLocks noChangeArrowheads="1"/>
                </p:cNvSpPr>
                <p:nvPr/>
              </p:nvSpPr>
              <p:spPr bwMode="auto">
                <a:xfrm>
                  <a:off x="2121" y="1945"/>
                  <a:ext cx="155" cy="183"/>
                </a:xfrm>
                <a:prstGeom prst="ellipse">
                  <a:avLst/>
                </a:prstGeom>
                <a:solidFill>
                  <a:srgbClr val="FECE9A"/>
                </a:solidFill>
                <a:ln w="1588">
                  <a:solidFill>
                    <a:srgbClr val="000000"/>
                  </a:solidFill>
                  <a:round/>
                  <a:headEnd/>
                  <a:tailEnd/>
                </a:ln>
              </p:spPr>
              <p:txBody>
                <a:bodyPr/>
                <a:lstStyle/>
                <a:p>
                  <a:endParaRPr lang="es-ES"/>
                </a:p>
              </p:txBody>
            </p:sp>
            <p:sp>
              <p:nvSpPr>
                <p:cNvPr id="38966" name="Oval 173"/>
                <p:cNvSpPr>
                  <a:spLocks noChangeArrowheads="1"/>
                </p:cNvSpPr>
                <p:nvPr/>
              </p:nvSpPr>
              <p:spPr bwMode="auto">
                <a:xfrm>
                  <a:off x="2302" y="1756"/>
                  <a:ext cx="123" cy="144"/>
                </a:xfrm>
                <a:prstGeom prst="ellipse">
                  <a:avLst/>
                </a:prstGeom>
                <a:solidFill>
                  <a:srgbClr val="FECE9A"/>
                </a:solidFill>
                <a:ln w="1588">
                  <a:solidFill>
                    <a:srgbClr val="000000"/>
                  </a:solidFill>
                  <a:round/>
                  <a:headEnd/>
                  <a:tailEnd/>
                </a:ln>
              </p:spPr>
              <p:txBody>
                <a:bodyPr/>
                <a:lstStyle/>
                <a:p>
                  <a:endParaRPr lang="es-ES"/>
                </a:p>
              </p:txBody>
            </p:sp>
            <p:sp>
              <p:nvSpPr>
                <p:cNvPr id="38967" name="Oval 174"/>
                <p:cNvSpPr>
                  <a:spLocks noChangeArrowheads="1"/>
                </p:cNvSpPr>
                <p:nvPr/>
              </p:nvSpPr>
              <p:spPr bwMode="auto">
                <a:xfrm>
                  <a:off x="2269" y="1706"/>
                  <a:ext cx="112" cy="131"/>
                </a:xfrm>
                <a:prstGeom prst="ellipse">
                  <a:avLst/>
                </a:prstGeom>
                <a:solidFill>
                  <a:srgbClr val="FECE9A"/>
                </a:solidFill>
                <a:ln w="1588">
                  <a:solidFill>
                    <a:srgbClr val="000000"/>
                  </a:solidFill>
                  <a:round/>
                  <a:headEnd/>
                  <a:tailEnd/>
                </a:ln>
              </p:spPr>
              <p:txBody>
                <a:bodyPr/>
                <a:lstStyle/>
                <a:p>
                  <a:endParaRPr lang="es-ES"/>
                </a:p>
              </p:txBody>
            </p:sp>
            <p:sp>
              <p:nvSpPr>
                <p:cNvPr id="38968" name="Freeform 175"/>
                <p:cNvSpPr>
                  <a:spLocks/>
                </p:cNvSpPr>
                <p:nvPr/>
              </p:nvSpPr>
              <p:spPr bwMode="auto">
                <a:xfrm>
                  <a:off x="1989" y="1739"/>
                  <a:ext cx="414" cy="330"/>
                </a:xfrm>
                <a:custGeom>
                  <a:avLst/>
                  <a:gdLst>
                    <a:gd name="T0" fmla="*/ 128 w 827"/>
                    <a:gd name="T1" fmla="*/ 33 h 661"/>
                    <a:gd name="T2" fmla="*/ 145 w 827"/>
                    <a:gd name="T3" fmla="*/ 10 h 661"/>
                    <a:gd name="T4" fmla="*/ 223 w 827"/>
                    <a:gd name="T5" fmla="*/ 11 h 661"/>
                    <a:gd name="T6" fmla="*/ 277 w 827"/>
                    <a:gd name="T7" fmla="*/ 0 h 661"/>
                    <a:gd name="T8" fmla="*/ 346 w 827"/>
                    <a:gd name="T9" fmla="*/ 38 h 661"/>
                    <a:gd name="T10" fmla="*/ 380 w 827"/>
                    <a:gd name="T11" fmla="*/ 28 h 661"/>
                    <a:gd name="T12" fmla="*/ 399 w 827"/>
                    <a:gd name="T13" fmla="*/ 33 h 661"/>
                    <a:gd name="T14" fmla="*/ 403 w 827"/>
                    <a:gd name="T15" fmla="*/ 131 h 661"/>
                    <a:gd name="T16" fmla="*/ 414 w 827"/>
                    <a:gd name="T17" fmla="*/ 146 h 661"/>
                    <a:gd name="T18" fmla="*/ 382 w 827"/>
                    <a:gd name="T19" fmla="*/ 222 h 661"/>
                    <a:gd name="T20" fmla="*/ 347 w 827"/>
                    <a:gd name="T21" fmla="*/ 170 h 661"/>
                    <a:gd name="T22" fmla="*/ 338 w 827"/>
                    <a:gd name="T23" fmla="*/ 197 h 661"/>
                    <a:gd name="T24" fmla="*/ 288 w 827"/>
                    <a:gd name="T25" fmla="*/ 303 h 661"/>
                    <a:gd name="T26" fmla="*/ 125 w 827"/>
                    <a:gd name="T27" fmla="*/ 330 h 661"/>
                    <a:gd name="T28" fmla="*/ 40 w 827"/>
                    <a:gd name="T29" fmla="*/ 309 h 661"/>
                    <a:gd name="T30" fmla="*/ 14 w 827"/>
                    <a:gd name="T31" fmla="*/ 246 h 661"/>
                    <a:gd name="T32" fmla="*/ 14 w 827"/>
                    <a:gd name="T33" fmla="*/ 179 h 661"/>
                    <a:gd name="T34" fmla="*/ 0 w 827"/>
                    <a:gd name="T35" fmla="*/ 122 h 661"/>
                    <a:gd name="T36" fmla="*/ 128 w 827"/>
                    <a:gd name="T37" fmla="*/ 33 h 66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7"/>
                    <a:gd name="T58" fmla="*/ 0 h 661"/>
                    <a:gd name="T59" fmla="*/ 827 w 827"/>
                    <a:gd name="T60" fmla="*/ 661 h 66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7" h="661">
                      <a:moveTo>
                        <a:pt x="255" y="66"/>
                      </a:moveTo>
                      <a:lnTo>
                        <a:pt x="290" y="20"/>
                      </a:lnTo>
                      <a:lnTo>
                        <a:pt x="445" y="22"/>
                      </a:lnTo>
                      <a:lnTo>
                        <a:pt x="553" y="0"/>
                      </a:lnTo>
                      <a:lnTo>
                        <a:pt x="691" y="77"/>
                      </a:lnTo>
                      <a:lnTo>
                        <a:pt x="760" y="56"/>
                      </a:lnTo>
                      <a:lnTo>
                        <a:pt x="797" y="66"/>
                      </a:lnTo>
                      <a:lnTo>
                        <a:pt x="806" y="262"/>
                      </a:lnTo>
                      <a:lnTo>
                        <a:pt x="827" y="292"/>
                      </a:lnTo>
                      <a:lnTo>
                        <a:pt x="764" y="444"/>
                      </a:lnTo>
                      <a:lnTo>
                        <a:pt x="693" y="341"/>
                      </a:lnTo>
                      <a:lnTo>
                        <a:pt x="676" y="394"/>
                      </a:lnTo>
                      <a:lnTo>
                        <a:pt x="576" y="606"/>
                      </a:lnTo>
                      <a:lnTo>
                        <a:pt x="250" y="661"/>
                      </a:lnTo>
                      <a:lnTo>
                        <a:pt x="79" y="619"/>
                      </a:lnTo>
                      <a:lnTo>
                        <a:pt x="27" y="492"/>
                      </a:lnTo>
                      <a:lnTo>
                        <a:pt x="27" y="358"/>
                      </a:lnTo>
                      <a:lnTo>
                        <a:pt x="0" y="244"/>
                      </a:lnTo>
                      <a:lnTo>
                        <a:pt x="255" y="66"/>
                      </a:lnTo>
                      <a:close/>
                    </a:path>
                  </a:pathLst>
                </a:custGeom>
                <a:solidFill>
                  <a:srgbClr val="FECE9A"/>
                </a:solidFill>
                <a:ln w="9525">
                  <a:noFill/>
                  <a:round/>
                  <a:headEnd/>
                  <a:tailEnd/>
                </a:ln>
              </p:spPr>
              <p:txBody>
                <a:bodyPr/>
                <a:lstStyle/>
                <a:p>
                  <a:endParaRPr lang="es-ES"/>
                </a:p>
              </p:txBody>
            </p:sp>
          </p:grpSp>
        </p:grpSp>
        <p:sp>
          <p:nvSpPr>
            <p:cNvPr id="38953" name="Rectangle 176"/>
            <p:cNvSpPr>
              <a:spLocks noChangeArrowheads="1"/>
            </p:cNvSpPr>
            <p:nvPr/>
          </p:nvSpPr>
          <p:spPr bwMode="auto">
            <a:xfrm>
              <a:off x="1470" y="2016"/>
              <a:ext cx="563" cy="155"/>
            </a:xfrm>
            <a:prstGeom prst="rect">
              <a:avLst/>
            </a:prstGeom>
            <a:solidFill>
              <a:srgbClr val="FECE9A"/>
            </a:solidFill>
            <a:ln w="9525">
              <a:noFill/>
              <a:miter lim="800000"/>
              <a:headEnd/>
              <a:tailEnd/>
            </a:ln>
          </p:spPr>
          <p:txBody>
            <a:bodyPr wrap="none" lIns="0" tIns="0" rIns="0" bIns="0">
              <a:spAutoFit/>
            </a:bodyPr>
            <a:lstStyle/>
            <a:p>
              <a:pPr algn="ctr" eaLnBrk="0" hangingPunct="0"/>
              <a:r>
                <a:rPr lang="es-ES" sz="1600" b="1">
                  <a:solidFill>
                    <a:schemeClr val="accent1">
                      <a:lumMod val="75000"/>
                    </a:schemeClr>
                  </a:solidFill>
                  <a:latin typeface="Arial" charset="0"/>
                  <a:cs typeface="Arial" charset="0"/>
                </a:rPr>
                <a:t>INTRANET</a:t>
              </a:r>
              <a:endParaRPr lang="es-ES" sz="1600">
                <a:solidFill>
                  <a:schemeClr val="accent1">
                    <a:lumMod val="75000"/>
                  </a:schemeClr>
                </a:solidFill>
                <a:latin typeface="Arial" charset="0"/>
                <a:cs typeface="Arial" charset="0"/>
              </a:endParaRPr>
            </a:p>
          </p:txBody>
        </p:sp>
      </p:grpSp>
      <p:sp>
        <p:nvSpPr>
          <p:cNvPr id="196785" name="Text Box 177"/>
          <p:cNvSpPr txBox="1">
            <a:spLocks noChangeArrowheads="1"/>
          </p:cNvSpPr>
          <p:nvPr/>
        </p:nvSpPr>
        <p:spPr bwMode="auto">
          <a:xfrm>
            <a:off x="5191140" y="2191911"/>
            <a:ext cx="1524000" cy="831850"/>
          </a:xfrm>
          <a:prstGeom prst="rect">
            <a:avLst/>
          </a:prstGeom>
          <a:ln>
            <a:headEnd/>
            <a:tailEnd/>
          </a:ln>
        </p:spPr>
        <p:style>
          <a:lnRef idx="0">
            <a:schemeClr val="accent5"/>
          </a:lnRef>
          <a:fillRef idx="3">
            <a:schemeClr val="accent5"/>
          </a:fillRef>
          <a:effectRef idx="3">
            <a:schemeClr val="accent5"/>
          </a:effectRef>
          <a:fontRef idx="minor">
            <a:schemeClr val="lt1"/>
          </a:fontRef>
        </p:style>
        <p:txBody>
          <a:bodyPr>
            <a:spAutoFit/>
          </a:bodyPr>
          <a:lstStyle/>
          <a:p>
            <a:pPr algn="ctr" eaLnBrk="0" hangingPunct="0">
              <a:defRPr/>
            </a:pPr>
            <a:endParaRPr lang="es-ES" sz="500" b="1" dirty="0">
              <a:solidFill>
                <a:srgbClr val="000099"/>
              </a:solidFill>
            </a:endParaRPr>
          </a:p>
          <a:p>
            <a:pPr algn="ctr" eaLnBrk="0" hangingPunct="0">
              <a:defRPr/>
            </a:pPr>
            <a:r>
              <a:rPr lang="es-ES" sz="1800" b="1" dirty="0">
                <a:solidFill>
                  <a:schemeClr val="bg1"/>
                </a:solidFill>
              </a:rPr>
              <a:t>PROCESO BATCH</a:t>
            </a:r>
          </a:p>
          <a:p>
            <a:pPr algn="ctr" eaLnBrk="0" hangingPunct="0">
              <a:defRPr/>
            </a:pPr>
            <a:endParaRPr lang="es-ES" sz="500" b="1" dirty="0">
              <a:solidFill>
                <a:srgbClr val="000099"/>
              </a:solidFill>
            </a:endParaRPr>
          </a:p>
        </p:txBody>
      </p:sp>
      <p:sp>
        <p:nvSpPr>
          <p:cNvPr id="196786" name="AutoShape 178"/>
          <p:cNvSpPr>
            <a:spLocks noChangeArrowheads="1"/>
          </p:cNvSpPr>
          <p:nvPr/>
        </p:nvSpPr>
        <p:spPr bwMode="auto">
          <a:xfrm>
            <a:off x="5429250" y="3738140"/>
            <a:ext cx="1071563" cy="642938"/>
          </a:xfrm>
          <a:prstGeom prst="flowChartMagneticDisk">
            <a:avLst/>
          </a:prstGeom>
          <a:solidFill>
            <a:srgbClr val="FF6600"/>
          </a:solidFill>
          <a:ln w="28575">
            <a:solidFill>
              <a:schemeClr val="bg2"/>
            </a:solidFill>
            <a:round/>
            <a:headEnd/>
            <a:tailEnd/>
          </a:ln>
        </p:spPr>
        <p:txBody>
          <a:bodyPr wrap="none" anchor="ctr"/>
          <a:lstStyle/>
          <a:p>
            <a:endParaRPr lang="es-ES"/>
          </a:p>
        </p:txBody>
      </p:sp>
      <p:grpSp>
        <p:nvGrpSpPr>
          <p:cNvPr id="30" name="Group 179"/>
          <p:cNvGrpSpPr>
            <a:grpSpLocks/>
          </p:cNvGrpSpPr>
          <p:nvPr/>
        </p:nvGrpSpPr>
        <p:grpSpPr bwMode="auto">
          <a:xfrm>
            <a:off x="5000625" y="5095454"/>
            <a:ext cx="1857375" cy="1213271"/>
            <a:chOff x="3216" y="2112"/>
            <a:chExt cx="1296" cy="929"/>
          </a:xfrm>
        </p:grpSpPr>
        <p:pic>
          <p:nvPicPr>
            <p:cNvPr id="38950" name="Picture 180" descr="E:\CLIPART\COMPUTER\COMP20.WPG"/>
            <p:cNvPicPr>
              <a:picLocks noChangeAspect="1" noChangeArrowheads="1"/>
            </p:cNvPicPr>
            <p:nvPr/>
          </p:nvPicPr>
          <p:blipFill>
            <a:blip r:embed="rId3" cstate="print"/>
            <a:srcRect/>
            <a:stretch>
              <a:fillRect/>
            </a:stretch>
          </p:blipFill>
          <p:spPr bwMode="auto">
            <a:xfrm>
              <a:off x="3456" y="2112"/>
              <a:ext cx="864" cy="672"/>
            </a:xfrm>
            <a:prstGeom prst="rect">
              <a:avLst/>
            </a:prstGeom>
            <a:noFill/>
            <a:ln w="9525">
              <a:noFill/>
              <a:miter lim="800000"/>
              <a:headEnd/>
              <a:tailEnd/>
            </a:ln>
          </p:spPr>
        </p:pic>
        <p:sp>
          <p:nvSpPr>
            <p:cNvPr id="38951" name="Rectangle 181"/>
            <p:cNvSpPr>
              <a:spLocks noChangeArrowheads="1"/>
            </p:cNvSpPr>
            <p:nvPr/>
          </p:nvSpPr>
          <p:spPr bwMode="auto">
            <a:xfrm>
              <a:off x="3216" y="2739"/>
              <a:ext cx="1296" cy="302"/>
            </a:xfrm>
            <a:prstGeom prst="rect">
              <a:avLst/>
            </a:prstGeom>
            <a:solidFill>
              <a:srgbClr val="FFC000"/>
            </a:solidFill>
            <a:ln w="12700">
              <a:noFill/>
              <a:miter lim="800000"/>
              <a:headEnd/>
              <a:tailEnd/>
            </a:ln>
          </p:spPr>
          <p:txBody>
            <a:bodyPr lIns="90488" tIns="44450" rIns="90488" bIns="44450">
              <a:spAutoFit/>
            </a:bodyPr>
            <a:lstStyle/>
            <a:p>
              <a:pPr algn="ctr" defTabSz="762000" eaLnBrk="0" hangingPunct="0">
                <a:lnSpc>
                  <a:spcPct val="80000"/>
                </a:lnSpc>
              </a:pPr>
              <a:r>
                <a:rPr lang="es-ES_tradnl" sz="1600" b="1">
                  <a:solidFill>
                    <a:schemeClr val="bg1"/>
                  </a:solidFill>
                  <a:latin typeface="Arial" charset="0"/>
                </a:rPr>
                <a:t>Aplic. ONLINE</a:t>
              </a:r>
            </a:p>
            <a:p>
              <a:pPr algn="ctr" defTabSz="762000" eaLnBrk="0" hangingPunct="0">
                <a:lnSpc>
                  <a:spcPct val="80000"/>
                </a:lnSpc>
              </a:pPr>
              <a:r>
                <a:rPr lang="es-ES_tradnl" sz="1600" b="1">
                  <a:solidFill>
                    <a:schemeClr val="bg1"/>
                  </a:solidFill>
                  <a:latin typeface="Arial" charset="0"/>
                </a:rPr>
                <a:t> Gestión 036 Ptes.</a:t>
              </a:r>
            </a:p>
          </p:txBody>
        </p:sp>
      </p:grpSp>
      <p:sp>
        <p:nvSpPr>
          <p:cNvPr id="196790" name="AutoShape 182"/>
          <p:cNvSpPr>
            <a:spLocks noChangeArrowheads="1"/>
          </p:cNvSpPr>
          <p:nvPr/>
        </p:nvSpPr>
        <p:spPr bwMode="auto">
          <a:xfrm rot="-43531">
            <a:off x="4924425" y="4020715"/>
            <a:ext cx="503238" cy="214313"/>
          </a:xfrm>
          <a:prstGeom prst="leftRightArrow">
            <a:avLst>
              <a:gd name="adj1" fmla="val 50000"/>
              <a:gd name="adj2" fmla="val 56801"/>
            </a:avLst>
          </a:prstGeom>
          <a:solidFill>
            <a:srgbClr val="009900"/>
          </a:solidFill>
          <a:ln w="38100">
            <a:noFill/>
            <a:miter lim="800000"/>
            <a:headEnd/>
            <a:tailEnd/>
          </a:ln>
        </p:spPr>
        <p:txBody>
          <a:bodyPr wrap="none" anchor="ctr"/>
          <a:lstStyle/>
          <a:p>
            <a:endParaRPr lang="es-ES"/>
          </a:p>
        </p:txBody>
      </p:sp>
      <p:sp>
        <p:nvSpPr>
          <p:cNvPr id="196791" name="AutoShape 183"/>
          <p:cNvSpPr>
            <a:spLocks/>
          </p:cNvSpPr>
          <p:nvPr/>
        </p:nvSpPr>
        <p:spPr bwMode="auto">
          <a:xfrm>
            <a:off x="6858000" y="1972840"/>
            <a:ext cx="533400" cy="4337050"/>
          </a:xfrm>
          <a:prstGeom prst="leftBrace">
            <a:avLst>
              <a:gd name="adj1" fmla="val 76190"/>
              <a:gd name="adj2" fmla="val 50000"/>
            </a:avLst>
          </a:prstGeom>
          <a:noFill/>
          <a:ln w="57150">
            <a:solidFill>
              <a:schemeClr val="accent1">
                <a:lumMod val="75000"/>
              </a:schemeClr>
            </a:solidFill>
            <a:round/>
            <a:headEnd/>
            <a:tailEnd/>
          </a:ln>
        </p:spPr>
        <p:txBody>
          <a:bodyPr wrap="none" anchor="ctr"/>
          <a:lstStyle/>
          <a:p>
            <a:endParaRPr lang="es-ES"/>
          </a:p>
        </p:txBody>
      </p:sp>
      <p:sp>
        <p:nvSpPr>
          <p:cNvPr id="196792" name="AutoShape 184"/>
          <p:cNvSpPr>
            <a:spLocks noChangeArrowheads="1"/>
          </p:cNvSpPr>
          <p:nvPr/>
        </p:nvSpPr>
        <p:spPr bwMode="auto">
          <a:xfrm rot="-2446089">
            <a:off x="1603375" y="2934865"/>
            <a:ext cx="900113" cy="214313"/>
          </a:xfrm>
          <a:prstGeom prst="leftRightArrow">
            <a:avLst>
              <a:gd name="adj1" fmla="val 50000"/>
              <a:gd name="adj2" fmla="val 106672"/>
            </a:avLst>
          </a:prstGeom>
          <a:solidFill>
            <a:srgbClr val="009900"/>
          </a:solidFill>
          <a:ln w="38100">
            <a:noFill/>
            <a:miter lim="800000"/>
            <a:headEnd/>
            <a:tailEnd/>
          </a:ln>
        </p:spPr>
        <p:txBody>
          <a:bodyPr wrap="none" anchor="ctr"/>
          <a:lstStyle/>
          <a:p>
            <a:endParaRPr lang="es-ES"/>
          </a:p>
        </p:txBody>
      </p:sp>
      <p:sp>
        <p:nvSpPr>
          <p:cNvPr id="196793" name="AutoShape 185"/>
          <p:cNvSpPr>
            <a:spLocks noChangeArrowheads="1"/>
          </p:cNvSpPr>
          <p:nvPr/>
        </p:nvSpPr>
        <p:spPr bwMode="auto">
          <a:xfrm rot="-2636181">
            <a:off x="6064250" y="4581103"/>
            <a:ext cx="1079500" cy="228600"/>
          </a:xfrm>
          <a:prstGeom prst="leftRightArrow">
            <a:avLst>
              <a:gd name="adj1" fmla="val 50000"/>
              <a:gd name="adj2" fmla="val 113290"/>
            </a:avLst>
          </a:prstGeom>
          <a:solidFill>
            <a:srgbClr val="009900"/>
          </a:solidFill>
          <a:ln w="38100">
            <a:noFill/>
            <a:miter lim="800000"/>
            <a:headEnd/>
            <a:tailEnd/>
          </a:ln>
        </p:spPr>
        <p:txBody>
          <a:bodyPr wrap="none" anchor="ctr"/>
          <a:lstStyle/>
          <a:p>
            <a:endParaRPr lang="es-ES"/>
          </a:p>
        </p:txBody>
      </p:sp>
      <p:sp>
        <p:nvSpPr>
          <p:cNvPr id="196794" name="AutoShape 186"/>
          <p:cNvSpPr>
            <a:spLocks noChangeArrowheads="1"/>
          </p:cNvSpPr>
          <p:nvPr/>
        </p:nvSpPr>
        <p:spPr bwMode="auto">
          <a:xfrm rot="3259668" flipH="1">
            <a:off x="6147594" y="3473821"/>
            <a:ext cx="1081088" cy="231775"/>
          </a:xfrm>
          <a:prstGeom prst="leftRightArrow">
            <a:avLst>
              <a:gd name="adj1" fmla="val 50000"/>
              <a:gd name="adj2" fmla="val 118356"/>
            </a:avLst>
          </a:prstGeom>
          <a:solidFill>
            <a:srgbClr val="009900"/>
          </a:solidFill>
          <a:ln w="38100">
            <a:noFill/>
            <a:miter lim="800000"/>
            <a:headEnd/>
            <a:tailEnd/>
          </a:ln>
          <a:effectLst/>
        </p:spPr>
        <p:txBody>
          <a:bodyPr rot="10800000" vert="eaVert" wrap="none" anchor="ctr"/>
          <a:lstStyle/>
          <a:p>
            <a:pPr algn="ctr" eaLnBrk="0" hangingPunct="0">
              <a:defRPr/>
            </a:pPr>
            <a:endParaRPr lang="es-ES" sz="1200" b="1">
              <a:solidFill>
                <a:srgbClr val="FFFF00"/>
              </a:solidFill>
              <a:effectLst>
                <a:outerShdw blurRad="38100" dist="38100" dir="2700000" algn="tl">
                  <a:srgbClr val="000000"/>
                </a:outerShdw>
              </a:effectLst>
            </a:endParaRPr>
          </a:p>
        </p:txBody>
      </p:sp>
      <p:sp>
        <p:nvSpPr>
          <p:cNvPr id="196796" name="AutoShape 188"/>
          <p:cNvSpPr>
            <a:spLocks noChangeArrowheads="1"/>
          </p:cNvSpPr>
          <p:nvPr/>
        </p:nvSpPr>
        <p:spPr bwMode="auto">
          <a:xfrm rot="16243531" flipV="1">
            <a:off x="5617369" y="4618409"/>
            <a:ext cx="685800" cy="214312"/>
          </a:xfrm>
          <a:prstGeom prst="leftRightArrow">
            <a:avLst>
              <a:gd name="adj1" fmla="val 50000"/>
              <a:gd name="adj2" fmla="val 64000"/>
            </a:avLst>
          </a:prstGeom>
          <a:solidFill>
            <a:srgbClr val="009900"/>
          </a:solidFill>
          <a:ln w="38100">
            <a:noFill/>
            <a:miter lim="800000"/>
            <a:headEnd/>
            <a:tailEnd/>
          </a:ln>
        </p:spPr>
        <p:txBody>
          <a:bodyPr wrap="none" anchor="ctr"/>
          <a:lstStyle/>
          <a:p>
            <a:endParaRPr lang="es-ES"/>
          </a:p>
        </p:txBody>
      </p:sp>
      <p:sp>
        <p:nvSpPr>
          <p:cNvPr id="196797" name="AutoShape 189"/>
          <p:cNvSpPr>
            <a:spLocks noChangeArrowheads="1"/>
          </p:cNvSpPr>
          <p:nvPr/>
        </p:nvSpPr>
        <p:spPr bwMode="auto">
          <a:xfrm rot="-43531">
            <a:off x="1657350" y="5789190"/>
            <a:ext cx="912813" cy="228600"/>
          </a:xfrm>
          <a:prstGeom prst="leftRightArrow">
            <a:avLst>
              <a:gd name="adj1" fmla="val 50000"/>
              <a:gd name="adj2" fmla="val 79861"/>
            </a:avLst>
          </a:prstGeom>
          <a:solidFill>
            <a:srgbClr val="009900"/>
          </a:solidFill>
          <a:ln w="38100">
            <a:noFill/>
            <a:miter lim="800000"/>
            <a:headEnd/>
            <a:tailEnd/>
          </a:ln>
        </p:spPr>
        <p:txBody>
          <a:bodyPr wrap="none" anchor="ctr"/>
          <a:lstStyle/>
          <a:p>
            <a:endParaRPr lang="es-ES"/>
          </a:p>
        </p:txBody>
      </p:sp>
      <p:sp>
        <p:nvSpPr>
          <p:cNvPr id="196798" name="AutoShape 190"/>
          <p:cNvSpPr>
            <a:spLocks noChangeArrowheads="1"/>
          </p:cNvSpPr>
          <p:nvPr/>
        </p:nvSpPr>
        <p:spPr bwMode="auto">
          <a:xfrm rot="-3021610">
            <a:off x="3356769" y="4899397"/>
            <a:ext cx="922337" cy="215900"/>
          </a:xfrm>
          <a:prstGeom prst="leftRightArrow">
            <a:avLst>
              <a:gd name="adj1" fmla="val 50000"/>
              <a:gd name="adj2" fmla="val 119420"/>
            </a:avLst>
          </a:prstGeom>
          <a:solidFill>
            <a:srgbClr val="009900"/>
          </a:solidFill>
          <a:ln w="38100">
            <a:noFill/>
            <a:miter lim="800000"/>
            <a:headEnd/>
            <a:tailEnd/>
          </a:ln>
        </p:spPr>
        <p:txBody>
          <a:bodyPr wrap="none" anchor="ctr"/>
          <a:lstStyle/>
          <a:p>
            <a:endParaRPr lang="es-ES"/>
          </a:p>
        </p:txBody>
      </p:sp>
      <p:sp>
        <p:nvSpPr>
          <p:cNvPr id="196799" name="AutoShape 191"/>
          <p:cNvSpPr>
            <a:spLocks noChangeArrowheads="1"/>
          </p:cNvSpPr>
          <p:nvPr/>
        </p:nvSpPr>
        <p:spPr bwMode="auto">
          <a:xfrm rot="3167368">
            <a:off x="3144837" y="3011066"/>
            <a:ext cx="1152525" cy="215900"/>
          </a:xfrm>
          <a:prstGeom prst="leftRightArrow">
            <a:avLst>
              <a:gd name="adj1" fmla="val 50000"/>
              <a:gd name="adj2" fmla="val 164027"/>
            </a:avLst>
          </a:prstGeom>
          <a:solidFill>
            <a:srgbClr val="009900"/>
          </a:solidFill>
          <a:ln w="38100">
            <a:noFill/>
            <a:miter lim="800000"/>
            <a:headEnd/>
            <a:tailEnd/>
          </a:ln>
        </p:spPr>
        <p:txBody>
          <a:bodyPr wrap="none" anchor="ctr"/>
          <a:lstStyle/>
          <a:p>
            <a:endParaRPr lang="es-ES"/>
          </a:p>
        </p:txBody>
      </p:sp>
      <p:sp>
        <p:nvSpPr>
          <p:cNvPr id="196800" name="AutoShape 192"/>
          <p:cNvSpPr>
            <a:spLocks noChangeArrowheads="1"/>
          </p:cNvSpPr>
          <p:nvPr/>
        </p:nvSpPr>
        <p:spPr bwMode="auto">
          <a:xfrm>
            <a:off x="2214563" y="3881015"/>
            <a:ext cx="857250" cy="500063"/>
          </a:xfrm>
          <a:prstGeom prst="flowChartMagneticDisk">
            <a:avLst/>
          </a:prstGeom>
          <a:solidFill>
            <a:srgbClr val="FECE9A"/>
          </a:solidFill>
          <a:ln w="28575">
            <a:solidFill>
              <a:schemeClr val="bg2"/>
            </a:solidFill>
            <a:round/>
            <a:headEnd/>
            <a:tailEnd/>
          </a:ln>
        </p:spPr>
        <p:txBody>
          <a:bodyPr wrap="none" anchor="ctr"/>
          <a:lstStyle/>
          <a:p>
            <a:endParaRPr lang="es-ES"/>
          </a:p>
        </p:txBody>
      </p:sp>
      <p:sp>
        <p:nvSpPr>
          <p:cNvPr id="196801" name="AutoShape 193"/>
          <p:cNvSpPr>
            <a:spLocks noChangeArrowheads="1"/>
          </p:cNvSpPr>
          <p:nvPr/>
        </p:nvSpPr>
        <p:spPr bwMode="auto">
          <a:xfrm rot="-43531">
            <a:off x="3155950" y="4027065"/>
            <a:ext cx="503238" cy="214313"/>
          </a:xfrm>
          <a:prstGeom prst="leftRightArrow">
            <a:avLst>
              <a:gd name="adj1" fmla="val 50000"/>
              <a:gd name="adj2" fmla="val 56801"/>
            </a:avLst>
          </a:prstGeom>
          <a:solidFill>
            <a:srgbClr val="009900"/>
          </a:solidFill>
          <a:ln w="38100">
            <a:noFill/>
            <a:miter lim="800000"/>
            <a:headEnd/>
            <a:tailEnd/>
          </a:ln>
        </p:spPr>
        <p:txBody>
          <a:bodyPr wrap="none" anchor="ctr"/>
          <a:lstStyle/>
          <a:p>
            <a:endParaRPr lang="es-ES"/>
          </a:p>
        </p:txBody>
      </p:sp>
      <p:sp>
        <p:nvSpPr>
          <p:cNvPr id="196802" name="AutoShape 194"/>
          <p:cNvSpPr>
            <a:spLocks noChangeArrowheads="1"/>
          </p:cNvSpPr>
          <p:nvPr/>
        </p:nvSpPr>
        <p:spPr bwMode="auto">
          <a:xfrm rot="14576929" flipV="1">
            <a:off x="2450307" y="4799384"/>
            <a:ext cx="1116012" cy="215900"/>
          </a:xfrm>
          <a:prstGeom prst="leftRightArrow">
            <a:avLst>
              <a:gd name="adj1" fmla="val 50000"/>
              <a:gd name="adj2" fmla="val 92877"/>
            </a:avLst>
          </a:prstGeom>
          <a:solidFill>
            <a:srgbClr val="009900"/>
          </a:solidFill>
          <a:ln w="38100">
            <a:noFill/>
            <a:miter lim="800000"/>
            <a:headEnd/>
            <a:tailEnd/>
          </a:ln>
        </p:spPr>
        <p:txBody>
          <a:bodyPr wrap="none" anchor="ctr"/>
          <a:lstStyle/>
          <a:p>
            <a:endParaRPr lang="es-ES"/>
          </a:p>
        </p:txBody>
      </p:sp>
      <p:sp>
        <p:nvSpPr>
          <p:cNvPr id="196803" name="AutoShape 195"/>
          <p:cNvSpPr>
            <a:spLocks noChangeArrowheads="1"/>
          </p:cNvSpPr>
          <p:nvPr/>
        </p:nvSpPr>
        <p:spPr bwMode="auto">
          <a:xfrm rot="16243531" flipV="1">
            <a:off x="2155031" y="3218234"/>
            <a:ext cx="1044575" cy="230188"/>
          </a:xfrm>
          <a:prstGeom prst="leftRightArrow">
            <a:avLst>
              <a:gd name="adj1" fmla="val 50000"/>
              <a:gd name="adj2" fmla="val 80128"/>
            </a:avLst>
          </a:prstGeom>
          <a:solidFill>
            <a:srgbClr val="009900"/>
          </a:solidFill>
          <a:ln w="38100">
            <a:noFill/>
            <a:miter lim="800000"/>
            <a:headEnd/>
            <a:tailEnd/>
          </a:ln>
        </p:spPr>
        <p:txBody>
          <a:bodyPr wrap="none" anchor="ctr"/>
          <a:lstStyle/>
          <a:p>
            <a:endParaRPr lang="es-ES"/>
          </a:p>
        </p:txBody>
      </p:sp>
      <p:sp>
        <p:nvSpPr>
          <p:cNvPr id="196804" name="AutoShape 196"/>
          <p:cNvSpPr>
            <a:spLocks noChangeArrowheads="1"/>
          </p:cNvSpPr>
          <p:nvPr/>
        </p:nvSpPr>
        <p:spPr bwMode="auto">
          <a:xfrm rot="16243531" flipV="1">
            <a:off x="831057" y="5072433"/>
            <a:ext cx="685800" cy="214313"/>
          </a:xfrm>
          <a:prstGeom prst="leftRightArrow">
            <a:avLst>
              <a:gd name="adj1" fmla="val 50000"/>
              <a:gd name="adj2" fmla="val 64000"/>
            </a:avLst>
          </a:prstGeom>
          <a:solidFill>
            <a:srgbClr val="009900"/>
          </a:solidFill>
          <a:ln w="38100">
            <a:noFill/>
            <a:miter lim="800000"/>
            <a:headEnd/>
            <a:tailEnd/>
          </a:ln>
        </p:spPr>
        <p:txBody>
          <a:bodyPr wrap="none" anchor="ctr"/>
          <a:lstStyle/>
          <a:p>
            <a:endParaRPr lang="es-ES"/>
          </a:p>
        </p:txBody>
      </p:sp>
      <p:sp>
        <p:nvSpPr>
          <p:cNvPr id="38947" name="AutoShape 22">
            <a:hlinkClick r:id="rId4" action="ppaction://hlinksldjump" highlightClick="1"/>
          </p:cNvPr>
          <p:cNvSpPr>
            <a:spLocks noChangeArrowheads="1"/>
          </p:cNvSpPr>
          <p:nvPr/>
        </p:nvSpPr>
        <p:spPr bwMode="auto">
          <a:xfrm>
            <a:off x="928688" y="1466428"/>
            <a:ext cx="7215187" cy="342900"/>
          </a:xfrm>
          <a:prstGeom prst="actionButtonBlank">
            <a:avLst/>
          </a:prstGeom>
          <a:noFill/>
          <a:ln w="9525">
            <a:solidFill>
              <a:srgbClr val="000099"/>
            </a:solidFill>
            <a:miter lim="800000"/>
            <a:headEnd/>
            <a:tailEnd/>
          </a:ln>
        </p:spPr>
        <p:txBody>
          <a:bodyPr wrap="none" anchor="ctr"/>
          <a:lstStyle/>
          <a:p>
            <a:pPr algn="ctr"/>
            <a:r>
              <a:rPr lang="es-ES" sz="2200" b="1">
                <a:solidFill>
                  <a:schemeClr val="accent1">
                    <a:lumMod val="75000"/>
                  </a:schemeClr>
                </a:solidFill>
                <a:latin typeface="Arial" charset="0"/>
                <a:cs typeface="Arial" charset="0"/>
              </a:rPr>
              <a:t>Procesamiento de las declaraciones censales 036</a:t>
            </a:r>
            <a:endParaRPr lang="es-ES" sz="2200">
              <a:solidFill>
                <a:schemeClr val="accent1">
                  <a:lumMod val="75000"/>
                </a:schemeClr>
              </a:solidFill>
              <a:latin typeface="Arial" charset="0"/>
              <a:cs typeface="Arial" charset="0"/>
            </a:endParaRPr>
          </a:p>
        </p:txBody>
      </p:sp>
      <p:sp>
        <p:nvSpPr>
          <p:cNvPr id="195" name="Rectangle 2"/>
          <p:cNvSpPr>
            <a:spLocks noChangeArrowheads="1"/>
          </p:cNvSpPr>
          <p:nvPr/>
        </p:nvSpPr>
        <p:spPr bwMode="auto">
          <a:xfrm>
            <a:off x="539750" y="807095"/>
            <a:ext cx="8064500"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sz="2300" b="1">
                <a:ln w="1905"/>
                <a:solidFill>
                  <a:schemeClr val="accent1">
                    <a:lumMod val="75000"/>
                  </a:schemeClr>
                </a:solidFill>
                <a:effectLst>
                  <a:innerShdw blurRad="69850" dist="43180" dir="5400000">
                    <a:srgbClr val="000000">
                      <a:alpha val="65000"/>
                    </a:srgbClr>
                  </a:innerShdw>
                </a:effectLst>
                <a:latin typeface="Arial" pitchFamily="34" charset="0"/>
              </a:rPr>
              <a:t>VALIDACIÓN Y PROCESAMIENTO DE DECLARACIONES</a:t>
            </a:r>
            <a:endParaRPr lang="es-ES_tradnl" sz="2300" b="1" dirty="0">
              <a:ln w="1905"/>
              <a:solidFill>
                <a:schemeClr val="accent1">
                  <a:lumMod val="75000"/>
                </a:schemeClr>
              </a:solidFill>
              <a:effectLst>
                <a:innerShdw blurRad="69850" dist="43180" dir="5400000">
                  <a:srgbClr val="000000">
                    <a:alpha val="65000"/>
                  </a:srgbClr>
                </a:innerShdw>
              </a:effectLst>
              <a:latin typeface="Arial" pitchFamily="34" charset="0"/>
            </a:endParaRPr>
          </a:p>
        </p:txBody>
      </p:sp>
      <p:sp>
        <p:nvSpPr>
          <p:cNvPr id="196" name="AutoShape 188"/>
          <p:cNvSpPr>
            <a:spLocks noChangeArrowheads="1"/>
          </p:cNvSpPr>
          <p:nvPr/>
        </p:nvSpPr>
        <p:spPr bwMode="auto">
          <a:xfrm rot="16243531" flipV="1">
            <a:off x="5617369" y="3261097"/>
            <a:ext cx="685800" cy="214312"/>
          </a:xfrm>
          <a:prstGeom prst="leftRightArrow">
            <a:avLst>
              <a:gd name="adj1" fmla="val 50000"/>
              <a:gd name="adj2" fmla="val 64000"/>
            </a:avLst>
          </a:prstGeom>
          <a:solidFill>
            <a:srgbClr val="009900"/>
          </a:solidFill>
          <a:ln w="38100">
            <a:noFill/>
            <a:miter lim="800000"/>
            <a:headEnd/>
            <a:tailEnd/>
          </a:ln>
        </p:spPr>
        <p:txBody>
          <a:bodyPr wrap="none" anchor="ctr"/>
          <a:lstStyle/>
          <a:p>
            <a:endParaRPr lang="es-E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96654"/>
                                        </p:tgtEl>
                                        <p:attrNameLst>
                                          <p:attrName>style.visibility</p:attrName>
                                        </p:attrNameLst>
                                      </p:cBhvr>
                                      <p:to>
                                        <p:strVal val="visible"/>
                                      </p:to>
                                    </p:set>
                                    <p:animEffect transition="in" filter="box(out)">
                                      <p:cBhvr>
                                        <p:cTn id="7" dur="500"/>
                                        <p:tgtEl>
                                          <p:spTgt spid="196654"/>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196653"/>
                                        </p:tgtEl>
                                        <p:attrNameLst>
                                          <p:attrName>style.visibility</p:attrName>
                                        </p:attrNameLst>
                                      </p:cBhvr>
                                      <p:to>
                                        <p:strVal val="visible"/>
                                      </p:to>
                                    </p:set>
                                    <p:animEffect transition="in" filter="box(out)">
                                      <p:cBhvr>
                                        <p:cTn id="11" dur="500"/>
                                        <p:tgtEl>
                                          <p:spTgt spid="196653"/>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ox(out)">
                                      <p:cBhvr>
                                        <p:cTn id="15" dur="500"/>
                                        <p:tgtEl>
                                          <p:spTgt spid="3"/>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196792"/>
                                        </p:tgtEl>
                                        <p:attrNameLst>
                                          <p:attrName>style.visibility</p:attrName>
                                        </p:attrNameLst>
                                      </p:cBhvr>
                                      <p:to>
                                        <p:strVal val="visible"/>
                                      </p:to>
                                    </p:set>
                                    <p:animEffect transition="in" filter="box(out)">
                                      <p:cBhvr>
                                        <p:cTn id="19" dur="500"/>
                                        <p:tgtEl>
                                          <p:spTgt spid="196792"/>
                                        </p:tgtEl>
                                      </p:cBhvr>
                                    </p:animEffect>
                                  </p:childTnLst>
                                </p:cTn>
                              </p:par>
                            </p:childTnLst>
                          </p:cTn>
                        </p:par>
                        <p:par>
                          <p:cTn id="20" fill="hold">
                            <p:stCondLst>
                              <p:cond delay="2000"/>
                            </p:stCondLst>
                            <p:childTnLst>
                              <p:par>
                                <p:cTn id="21" presetID="4" presetClass="entr" presetSubtype="32"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out)">
                                      <p:cBhvr>
                                        <p:cTn id="23" dur="500"/>
                                        <p:tgtEl>
                                          <p:spTgt spid="16"/>
                                        </p:tgtEl>
                                      </p:cBhvr>
                                    </p:animEffect>
                                  </p:childTnLst>
                                </p:cTn>
                              </p:par>
                            </p:childTnLst>
                          </p:cTn>
                        </p:par>
                        <p:par>
                          <p:cTn id="24" fill="hold">
                            <p:stCondLst>
                              <p:cond delay="2500"/>
                            </p:stCondLst>
                            <p:childTnLst>
                              <p:par>
                                <p:cTn id="25" presetID="4" presetClass="entr" presetSubtype="32" fill="hold" grpId="0" nodeType="afterEffect">
                                  <p:stCondLst>
                                    <p:cond delay="0"/>
                                  </p:stCondLst>
                                  <p:childTnLst>
                                    <p:set>
                                      <p:cBhvr>
                                        <p:cTn id="26" dur="1" fill="hold">
                                          <p:stCondLst>
                                            <p:cond delay="0"/>
                                          </p:stCondLst>
                                        </p:cTn>
                                        <p:tgtEl>
                                          <p:spTgt spid="196799"/>
                                        </p:tgtEl>
                                        <p:attrNameLst>
                                          <p:attrName>style.visibility</p:attrName>
                                        </p:attrNameLst>
                                      </p:cBhvr>
                                      <p:to>
                                        <p:strVal val="visible"/>
                                      </p:to>
                                    </p:set>
                                    <p:animEffect transition="in" filter="box(out)">
                                      <p:cBhvr>
                                        <p:cTn id="27" dur="500"/>
                                        <p:tgtEl>
                                          <p:spTgt spid="196799"/>
                                        </p:tgtEl>
                                      </p:cBhvr>
                                    </p:animEffect>
                                  </p:childTnLst>
                                </p:cTn>
                              </p:par>
                            </p:childTnLst>
                          </p:cTn>
                        </p:par>
                        <p:par>
                          <p:cTn id="28" fill="hold">
                            <p:stCondLst>
                              <p:cond delay="3000"/>
                            </p:stCondLst>
                            <p:childTnLst>
                              <p:par>
                                <p:cTn id="29" presetID="4" presetClass="entr" presetSubtype="32" fill="hold" grpId="0" nodeType="afterEffect">
                                  <p:stCondLst>
                                    <p:cond delay="0"/>
                                  </p:stCondLst>
                                  <p:childTnLst>
                                    <p:set>
                                      <p:cBhvr>
                                        <p:cTn id="30" dur="1" fill="hold">
                                          <p:stCondLst>
                                            <p:cond delay="0"/>
                                          </p:stCondLst>
                                        </p:cTn>
                                        <p:tgtEl>
                                          <p:spTgt spid="196800"/>
                                        </p:tgtEl>
                                        <p:attrNameLst>
                                          <p:attrName>style.visibility</p:attrName>
                                        </p:attrNameLst>
                                      </p:cBhvr>
                                      <p:to>
                                        <p:strVal val="visible"/>
                                      </p:to>
                                    </p:set>
                                    <p:animEffect transition="in" filter="box(out)">
                                      <p:cBhvr>
                                        <p:cTn id="31" dur="500"/>
                                        <p:tgtEl>
                                          <p:spTgt spid="196800"/>
                                        </p:tgtEl>
                                      </p:cBhvr>
                                    </p:animEffect>
                                  </p:childTnLst>
                                </p:cTn>
                              </p:par>
                            </p:childTnLst>
                          </p:cTn>
                        </p:par>
                        <p:par>
                          <p:cTn id="32" fill="hold">
                            <p:stCondLst>
                              <p:cond delay="3500"/>
                            </p:stCondLst>
                            <p:childTnLst>
                              <p:par>
                                <p:cTn id="33" presetID="4" presetClass="entr" presetSubtype="32" fill="hold" grpId="0" nodeType="afterEffect">
                                  <p:stCondLst>
                                    <p:cond delay="0"/>
                                  </p:stCondLst>
                                  <p:childTnLst>
                                    <p:set>
                                      <p:cBhvr>
                                        <p:cTn id="34" dur="1" fill="hold">
                                          <p:stCondLst>
                                            <p:cond delay="0"/>
                                          </p:stCondLst>
                                        </p:cTn>
                                        <p:tgtEl>
                                          <p:spTgt spid="196801"/>
                                        </p:tgtEl>
                                        <p:attrNameLst>
                                          <p:attrName>style.visibility</p:attrName>
                                        </p:attrNameLst>
                                      </p:cBhvr>
                                      <p:to>
                                        <p:strVal val="visible"/>
                                      </p:to>
                                    </p:set>
                                    <p:animEffect transition="in" filter="box(out)">
                                      <p:cBhvr>
                                        <p:cTn id="35" dur="500"/>
                                        <p:tgtEl>
                                          <p:spTgt spid="196801"/>
                                        </p:tgtEl>
                                      </p:cBhvr>
                                    </p:animEffect>
                                  </p:childTnLst>
                                </p:cTn>
                              </p:par>
                            </p:childTnLst>
                          </p:cTn>
                        </p:par>
                        <p:par>
                          <p:cTn id="36" fill="hold">
                            <p:stCondLst>
                              <p:cond delay="4000"/>
                            </p:stCondLst>
                            <p:childTnLst>
                              <p:par>
                                <p:cTn id="37" presetID="4" presetClass="entr" presetSubtype="32" fill="hold" grpId="0" nodeType="afterEffect">
                                  <p:stCondLst>
                                    <p:cond delay="0"/>
                                  </p:stCondLst>
                                  <p:childTnLst>
                                    <p:set>
                                      <p:cBhvr>
                                        <p:cTn id="38" dur="1" fill="hold">
                                          <p:stCondLst>
                                            <p:cond delay="0"/>
                                          </p:stCondLst>
                                        </p:cTn>
                                        <p:tgtEl>
                                          <p:spTgt spid="196803"/>
                                        </p:tgtEl>
                                        <p:attrNameLst>
                                          <p:attrName>style.visibility</p:attrName>
                                        </p:attrNameLst>
                                      </p:cBhvr>
                                      <p:to>
                                        <p:strVal val="visible"/>
                                      </p:to>
                                    </p:set>
                                    <p:animEffect transition="in" filter="box(out)">
                                      <p:cBhvr>
                                        <p:cTn id="39" dur="500"/>
                                        <p:tgtEl>
                                          <p:spTgt spid="196803"/>
                                        </p:tgtEl>
                                      </p:cBhvr>
                                    </p:animEffect>
                                  </p:childTnLst>
                                </p:cTn>
                              </p:par>
                            </p:childTnLst>
                          </p:cTn>
                        </p:par>
                        <p:par>
                          <p:cTn id="40" fill="hold">
                            <p:stCondLst>
                              <p:cond delay="4500"/>
                            </p:stCondLst>
                            <p:childTnLst>
                              <p:par>
                                <p:cTn id="41" presetID="4" presetClass="entr" presetSubtype="32"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ox(out)">
                                      <p:cBhvr>
                                        <p:cTn id="43" dur="500"/>
                                        <p:tgtEl>
                                          <p:spTgt spid="2"/>
                                        </p:tgtEl>
                                      </p:cBhvr>
                                    </p:animEffect>
                                  </p:childTnLst>
                                </p:cTn>
                              </p:par>
                            </p:childTnLst>
                          </p:cTn>
                        </p:par>
                        <p:par>
                          <p:cTn id="44" fill="hold">
                            <p:stCondLst>
                              <p:cond delay="5000"/>
                            </p:stCondLst>
                            <p:childTnLst>
                              <p:par>
                                <p:cTn id="45" presetID="4" presetClass="entr" presetSubtype="32" fill="hold" grpId="0" nodeType="afterEffect">
                                  <p:stCondLst>
                                    <p:cond delay="0"/>
                                  </p:stCondLst>
                                  <p:childTnLst>
                                    <p:set>
                                      <p:cBhvr>
                                        <p:cTn id="46" dur="1" fill="hold">
                                          <p:stCondLst>
                                            <p:cond delay="0"/>
                                          </p:stCondLst>
                                        </p:cTn>
                                        <p:tgtEl>
                                          <p:spTgt spid="196804"/>
                                        </p:tgtEl>
                                        <p:attrNameLst>
                                          <p:attrName>style.visibility</p:attrName>
                                        </p:attrNameLst>
                                      </p:cBhvr>
                                      <p:to>
                                        <p:strVal val="visible"/>
                                      </p:to>
                                    </p:set>
                                    <p:animEffect transition="in" filter="box(out)">
                                      <p:cBhvr>
                                        <p:cTn id="47" dur="500"/>
                                        <p:tgtEl>
                                          <p:spTgt spid="196804"/>
                                        </p:tgtEl>
                                      </p:cBhvr>
                                    </p:animEffect>
                                  </p:childTnLst>
                                </p:cTn>
                              </p:par>
                            </p:childTnLst>
                          </p:cTn>
                        </p:par>
                        <p:par>
                          <p:cTn id="48" fill="hold">
                            <p:stCondLst>
                              <p:cond delay="5500"/>
                            </p:stCondLst>
                            <p:childTnLst>
                              <p:par>
                                <p:cTn id="49" presetID="4" presetClass="entr" presetSubtype="32"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ox(out)">
                                      <p:cBhvr>
                                        <p:cTn id="51" dur="500"/>
                                        <p:tgtEl>
                                          <p:spTgt spid="17"/>
                                        </p:tgtEl>
                                      </p:cBhvr>
                                    </p:animEffect>
                                  </p:childTnLst>
                                </p:cTn>
                              </p:par>
                            </p:childTnLst>
                          </p:cTn>
                        </p:par>
                        <p:par>
                          <p:cTn id="52" fill="hold">
                            <p:stCondLst>
                              <p:cond delay="6000"/>
                            </p:stCondLst>
                            <p:childTnLst>
                              <p:par>
                                <p:cTn id="53" presetID="4" presetClass="entr" presetSubtype="32" fill="hold" grpId="0" nodeType="afterEffect">
                                  <p:stCondLst>
                                    <p:cond delay="0"/>
                                  </p:stCondLst>
                                  <p:childTnLst>
                                    <p:set>
                                      <p:cBhvr>
                                        <p:cTn id="54" dur="1" fill="hold">
                                          <p:stCondLst>
                                            <p:cond delay="0"/>
                                          </p:stCondLst>
                                        </p:cTn>
                                        <p:tgtEl>
                                          <p:spTgt spid="196797"/>
                                        </p:tgtEl>
                                        <p:attrNameLst>
                                          <p:attrName>style.visibility</p:attrName>
                                        </p:attrNameLst>
                                      </p:cBhvr>
                                      <p:to>
                                        <p:strVal val="visible"/>
                                      </p:to>
                                    </p:set>
                                    <p:animEffect transition="in" filter="box(out)">
                                      <p:cBhvr>
                                        <p:cTn id="55" dur="500"/>
                                        <p:tgtEl>
                                          <p:spTgt spid="196797"/>
                                        </p:tgtEl>
                                      </p:cBhvr>
                                    </p:animEffect>
                                  </p:childTnLst>
                                </p:cTn>
                              </p:par>
                            </p:childTnLst>
                          </p:cTn>
                        </p:par>
                        <p:par>
                          <p:cTn id="56" fill="hold">
                            <p:stCondLst>
                              <p:cond delay="6500"/>
                            </p:stCondLst>
                            <p:childTnLst>
                              <p:par>
                                <p:cTn id="57" presetID="4" presetClass="entr" presetSubtype="32" fill="hold" grpId="0" nodeType="afterEffect">
                                  <p:stCondLst>
                                    <p:cond delay="0"/>
                                  </p:stCondLst>
                                  <p:childTnLst>
                                    <p:set>
                                      <p:cBhvr>
                                        <p:cTn id="58" dur="1" fill="hold">
                                          <p:stCondLst>
                                            <p:cond delay="0"/>
                                          </p:stCondLst>
                                        </p:cTn>
                                        <p:tgtEl>
                                          <p:spTgt spid="196798"/>
                                        </p:tgtEl>
                                        <p:attrNameLst>
                                          <p:attrName>style.visibility</p:attrName>
                                        </p:attrNameLst>
                                      </p:cBhvr>
                                      <p:to>
                                        <p:strVal val="visible"/>
                                      </p:to>
                                    </p:set>
                                    <p:animEffect transition="in" filter="box(out)">
                                      <p:cBhvr>
                                        <p:cTn id="59" dur="500"/>
                                        <p:tgtEl>
                                          <p:spTgt spid="196798"/>
                                        </p:tgtEl>
                                      </p:cBhvr>
                                    </p:animEffect>
                                  </p:childTnLst>
                                </p:cTn>
                              </p:par>
                            </p:childTnLst>
                          </p:cTn>
                        </p:par>
                        <p:par>
                          <p:cTn id="60" fill="hold">
                            <p:stCondLst>
                              <p:cond delay="7000"/>
                            </p:stCondLst>
                            <p:childTnLst>
                              <p:par>
                                <p:cTn id="61" presetID="4" presetClass="entr" presetSubtype="32" fill="hold" grpId="0" nodeType="afterEffect">
                                  <p:stCondLst>
                                    <p:cond delay="0"/>
                                  </p:stCondLst>
                                  <p:childTnLst>
                                    <p:set>
                                      <p:cBhvr>
                                        <p:cTn id="62" dur="1" fill="hold">
                                          <p:stCondLst>
                                            <p:cond delay="0"/>
                                          </p:stCondLst>
                                        </p:cTn>
                                        <p:tgtEl>
                                          <p:spTgt spid="196802"/>
                                        </p:tgtEl>
                                        <p:attrNameLst>
                                          <p:attrName>style.visibility</p:attrName>
                                        </p:attrNameLst>
                                      </p:cBhvr>
                                      <p:to>
                                        <p:strVal val="visible"/>
                                      </p:to>
                                    </p:set>
                                    <p:animEffect transition="in" filter="box(out)">
                                      <p:cBhvr>
                                        <p:cTn id="63" dur="500"/>
                                        <p:tgtEl>
                                          <p:spTgt spid="196802"/>
                                        </p:tgtEl>
                                      </p:cBhvr>
                                    </p:animEffect>
                                  </p:childTnLst>
                                </p:cTn>
                              </p:par>
                            </p:childTnLst>
                          </p:cTn>
                        </p:par>
                        <p:par>
                          <p:cTn id="64" fill="hold">
                            <p:stCondLst>
                              <p:cond delay="7500"/>
                            </p:stCondLst>
                            <p:childTnLst>
                              <p:par>
                                <p:cTn id="65" presetID="4" presetClass="entr" presetSubtype="32" fill="hold" grpId="0" nodeType="afterEffect">
                                  <p:stCondLst>
                                    <p:cond delay="0"/>
                                  </p:stCondLst>
                                  <p:childTnLst>
                                    <p:set>
                                      <p:cBhvr>
                                        <p:cTn id="66" dur="1" fill="hold">
                                          <p:stCondLst>
                                            <p:cond delay="0"/>
                                          </p:stCondLst>
                                        </p:cTn>
                                        <p:tgtEl>
                                          <p:spTgt spid="196786"/>
                                        </p:tgtEl>
                                        <p:attrNameLst>
                                          <p:attrName>style.visibility</p:attrName>
                                        </p:attrNameLst>
                                      </p:cBhvr>
                                      <p:to>
                                        <p:strVal val="visible"/>
                                      </p:to>
                                    </p:set>
                                    <p:animEffect transition="in" filter="box(out)">
                                      <p:cBhvr>
                                        <p:cTn id="67" dur="500"/>
                                        <p:tgtEl>
                                          <p:spTgt spid="196786"/>
                                        </p:tgtEl>
                                      </p:cBhvr>
                                    </p:animEffect>
                                  </p:childTnLst>
                                </p:cTn>
                              </p:par>
                            </p:childTnLst>
                          </p:cTn>
                        </p:par>
                        <p:par>
                          <p:cTn id="68" fill="hold">
                            <p:stCondLst>
                              <p:cond delay="8000"/>
                            </p:stCondLst>
                            <p:childTnLst>
                              <p:par>
                                <p:cTn id="69" presetID="4" presetClass="entr" presetSubtype="32" fill="hold" grpId="0" nodeType="afterEffect">
                                  <p:stCondLst>
                                    <p:cond delay="0"/>
                                  </p:stCondLst>
                                  <p:childTnLst>
                                    <p:set>
                                      <p:cBhvr>
                                        <p:cTn id="70" dur="1" fill="hold">
                                          <p:stCondLst>
                                            <p:cond delay="0"/>
                                          </p:stCondLst>
                                        </p:cTn>
                                        <p:tgtEl>
                                          <p:spTgt spid="196790"/>
                                        </p:tgtEl>
                                        <p:attrNameLst>
                                          <p:attrName>style.visibility</p:attrName>
                                        </p:attrNameLst>
                                      </p:cBhvr>
                                      <p:to>
                                        <p:strVal val="visible"/>
                                      </p:to>
                                    </p:set>
                                    <p:animEffect transition="in" filter="box(out)">
                                      <p:cBhvr>
                                        <p:cTn id="71" dur="500"/>
                                        <p:tgtEl>
                                          <p:spTgt spid="196790"/>
                                        </p:tgtEl>
                                      </p:cBhvr>
                                    </p:animEffect>
                                  </p:childTnLst>
                                </p:cTn>
                              </p:par>
                            </p:childTnLst>
                          </p:cTn>
                        </p:par>
                        <p:par>
                          <p:cTn id="72" fill="hold">
                            <p:stCondLst>
                              <p:cond delay="8500"/>
                            </p:stCondLst>
                            <p:childTnLst>
                              <p:par>
                                <p:cTn id="73" presetID="4" presetClass="entr" presetSubtype="32" fill="hold" nodeType="afterEffect">
                                  <p:stCondLst>
                                    <p:cond delay="0"/>
                                  </p:stCondLst>
                                  <p:childTnLst>
                                    <p:set>
                                      <p:cBhvr>
                                        <p:cTn id="74" dur="1" fill="hold">
                                          <p:stCondLst>
                                            <p:cond delay="0"/>
                                          </p:stCondLst>
                                        </p:cTn>
                                        <p:tgtEl>
                                          <p:spTgt spid="196785"/>
                                        </p:tgtEl>
                                        <p:attrNameLst>
                                          <p:attrName>style.visibility</p:attrName>
                                        </p:attrNameLst>
                                      </p:cBhvr>
                                      <p:to>
                                        <p:strVal val="visible"/>
                                      </p:to>
                                    </p:set>
                                    <p:animEffect transition="in" filter="box(out)">
                                      <p:cBhvr>
                                        <p:cTn id="75" dur="500"/>
                                        <p:tgtEl>
                                          <p:spTgt spid="196785"/>
                                        </p:tgtEl>
                                      </p:cBhvr>
                                    </p:animEffect>
                                  </p:childTnLst>
                                </p:cTn>
                              </p:par>
                            </p:childTnLst>
                          </p:cTn>
                        </p:par>
                        <p:par>
                          <p:cTn id="76" fill="hold">
                            <p:stCondLst>
                              <p:cond delay="9000"/>
                            </p:stCondLst>
                            <p:childTnLst>
                              <p:par>
                                <p:cTn id="77" presetID="4" presetClass="entr" presetSubtype="32" fill="hold" grpId="0" nodeType="afterEffect">
                                  <p:stCondLst>
                                    <p:cond delay="0"/>
                                  </p:stCondLst>
                                  <p:childTnLst>
                                    <p:set>
                                      <p:cBhvr>
                                        <p:cTn id="78" dur="1" fill="hold">
                                          <p:stCondLst>
                                            <p:cond delay="0"/>
                                          </p:stCondLst>
                                        </p:cTn>
                                        <p:tgtEl>
                                          <p:spTgt spid="196794"/>
                                        </p:tgtEl>
                                        <p:attrNameLst>
                                          <p:attrName>style.visibility</p:attrName>
                                        </p:attrNameLst>
                                      </p:cBhvr>
                                      <p:to>
                                        <p:strVal val="visible"/>
                                      </p:to>
                                    </p:set>
                                    <p:animEffect transition="in" filter="box(out)">
                                      <p:cBhvr>
                                        <p:cTn id="79" dur="500"/>
                                        <p:tgtEl>
                                          <p:spTgt spid="196794"/>
                                        </p:tgtEl>
                                      </p:cBhvr>
                                    </p:animEffect>
                                  </p:childTnLst>
                                </p:cTn>
                              </p:par>
                            </p:childTnLst>
                          </p:cTn>
                        </p:par>
                        <p:par>
                          <p:cTn id="80" fill="hold">
                            <p:stCondLst>
                              <p:cond delay="9500"/>
                            </p:stCondLst>
                            <p:childTnLst>
                              <p:par>
                                <p:cTn id="81" presetID="4" presetClass="entr" presetSubtype="32" fill="hold" grpId="0" nodeType="afterEffect">
                                  <p:stCondLst>
                                    <p:cond delay="0"/>
                                  </p:stCondLst>
                                  <p:childTnLst>
                                    <p:set>
                                      <p:cBhvr>
                                        <p:cTn id="82" dur="1" fill="hold">
                                          <p:stCondLst>
                                            <p:cond delay="0"/>
                                          </p:stCondLst>
                                        </p:cTn>
                                        <p:tgtEl>
                                          <p:spTgt spid="196796"/>
                                        </p:tgtEl>
                                        <p:attrNameLst>
                                          <p:attrName>style.visibility</p:attrName>
                                        </p:attrNameLst>
                                      </p:cBhvr>
                                      <p:to>
                                        <p:strVal val="visible"/>
                                      </p:to>
                                    </p:set>
                                    <p:animEffect transition="in" filter="box(out)">
                                      <p:cBhvr>
                                        <p:cTn id="83" dur="500"/>
                                        <p:tgtEl>
                                          <p:spTgt spid="196796"/>
                                        </p:tgtEl>
                                      </p:cBhvr>
                                    </p:animEffect>
                                  </p:childTnLst>
                                </p:cTn>
                              </p:par>
                            </p:childTnLst>
                          </p:cTn>
                        </p:par>
                        <p:par>
                          <p:cTn id="84" fill="hold">
                            <p:stCondLst>
                              <p:cond delay="10000"/>
                            </p:stCondLst>
                            <p:childTnLst>
                              <p:par>
                                <p:cTn id="85" presetID="4" presetClass="entr" presetSubtype="32"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box(out)">
                                      <p:cBhvr>
                                        <p:cTn id="87" dur="500"/>
                                        <p:tgtEl>
                                          <p:spTgt spid="30"/>
                                        </p:tgtEl>
                                      </p:cBhvr>
                                    </p:animEffect>
                                  </p:childTnLst>
                                </p:cTn>
                              </p:par>
                            </p:childTnLst>
                          </p:cTn>
                        </p:par>
                        <p:par>
                          <p:cTn id="88" fill="hold">
                            <p:stCondLst>
                              <p:cond delay="10500"/>
                            </p:stCondLst>
                            <p:childTnLst>
                              <p:par>
                                <p:cTn id="89" presetID="4" presetClass="entr" presetSubtype="32" fill="hold" grpId="0" nodeType="afterEffect">
                                  <p:stCondLst>
                                    <p:cond delay="0"/>
                                  </p:stCondLst>
                                  <p:childTnLst>
                                    <p:set>
                                      <p:cBhvr>
                                        <p:cTn id="90" dur="1" fill="hold">
                                          <p:stCondLst>
                                            <p:cond delay="0"/>
                                          </p:stCondLst>
                                        </p:cTn>
                                        <p:tgtEl>
                                          <p:spTgt spid="196793"/>
                                        </p:tgtEl>
                                        <p:attrNameLst>
                                          <p:attrName>style.visibility</p:attrName>
                                        </p:attrNameLst>
                                      </p:cBhvr>
                                      <p:to>
                                        <p:strVal val="visible"/>
                                      </p:to>
                                    </p:set>
                                    <p:animEffect transition="in" filter="box(out)">
                                      <p:cBhvr>
                                        <p:cTn id="91" dur="500"/>
                                        <p:tgtEl>
                                          <p:spTgt spid="196793"/>
                                        </p:tgtEl>
                                      </p:cBhvr>
                                    </p:animEffect>
                                  </p:childTnLst>
                                </p:cTn>
                              </p:par>
                            </p:childTnLst>
                          </p:cTn>
                        </p:par>
                        <p:par>
                          <p:cTn id="92" fill="hold">
                            <p:stCondLst>
                              <p:cond delay="11000"/>
                            </p:stCondLst>
                            <p:childTnLst>
                              <p:par>
                                <p:cTn id="93" presetID="4" presetClass="entr" presetSubtype="32" fill="hold" grpId="0" nodeType="afterEffect">
                                  <p:stCondLst>
                                    <p:cond delay="0"/>
                                  </p:stCondLst>
                                  <p:childTnLst>
                                    <p:set>
                                      <p:cBhvr>
                                        <p:cTn id="94" dur="1" fill="hold">
                                          <p:stCondLst>
                                            <p:cond delay="0"/>
                                          </p:stCondLst>
                                        </p:cTn>
                                        <p:tgtEl>
                                          <p:spTgt spid="196"/>
                                        </p:tgtEl>
                                        <p:attrNameLst>
                                          <p:attrName>style.visibility</p:attrName>
                                        </p:attrNameLst>
                                      </p:cBhvr>
                                      <p:to>
                                        <p:strVal val="visible"/>
                                      </p:to>
                                    </p:set>
                                    <p:animEffect transition="in" filter="box(out)">
                                      <p:cBhvr>
                                        <p:cTn id="95" dur="500"/>
                                        <p:tgtEl>
                                          <p:spTgt spid="196"/>
                                        </p:tgtEl>
                                      </p:cBhvr>
                                    </p:animEffect>
                                  </p:childTnLst>
                                </p:cTn>
                              </p:par>
                            </p:childTnLst>
                          </p:cTn>
                        </p:par>
                        <p:par>
                          <p:cTn id="96" fill="hold">
                            <p:stCondLst>
                              <p:cond delay="11500"/>
                            </p:stCondLst>
                            <p:childTnLst>
                              <p:par>
                                <p:cTn id="97" presetID="4" presetClass="entr" presetSubtype="32" fill="hold" grpId="0" nodeType="afterEffect">
                                  <p:stCondLst>
                                    <p:cond delay="0"/>
                                  </p:stCondLst>
                                  <p:childTnLst>
                                    <p:set>
                                      <p:cBhvr>
                                        <p:cTn id="98" dur="1" fill="hold">
                                          <p:stCondLst>
                                            <p:cond delay="0"/>
                                          </p:stCondLst>
                                        </p:cTn>
                                        <p:tgtEl>
                                          <p:spTgt spid="196791"/>
                                        </p:tgtEl>
                                        <p:attrNameLst>
                                          <p:attrName>style.visibility</p:attrName>
                                        </p:attrNameLst>
                                      </p:cBhvr>
                                      <p:to>
                                        <p:strVal val="visible"/>
                                      </p:to>
                                    </p:set>
                                    <p:animEffect transition="in" filter="box(out)">
                                      <p:cBhvr>
                                        <p:cTn id="99" dur="500"/>
                                        <p:tgtEl>
                                          <p:spTgt spid="196791"/>
                                        </p:tgtEl>
                                      </p:cBhvr>
                                    </p:animEffect>
                                  </p:childTnLst>
                                </p:cTn>
                              </p:par>
                            </p:childTnLst>
                          </p:cTn>
                        </p:par>
                        <p:par>
                          <p:cTn id="100" fill="hold">
                            <p:stCondLst>
                              <p:cond delay="12000"/>
                            </p:stCondLst>
                            <p:childTnLst>
                              <p:par>
                                <p:cTn id="101" presetID="4" presetClass="entr" presetSubtype="32" fill="hold" grpId="0" nodeType="afterEffect">
                                  <p:stCondLst>
                                    <p:cond delay="0"/>
                                  </p:stCondLst>
                                  <p:childTnLst>
                                    <p:set>
                                      <p:cBhvr>
                                        <p:cTn id="102" dur="1" fill="hold">
                                          <p:stCondLst>
                                            <p:cond delay="0"/>
                                          </p:stCondLst>
                                        </p:cTn>
                                        <p:tgtEl>
                                          <p:spTgt spid="196647"/>
                                        </p:tgtEl>
                                        <p:attrNameLst>
                                          <p:attrName>style.visibility</p:attrName>
                                        </p:attrNameLst>
                                      </p:cBhvr>
                                      <p:to>
                                        <p:strVal val="visible"/>
                                      </p:to>
                                    </p:set>
                                    <p:animEffect transition="in" filter="box(out)">
                                      <p:cBhvr>
                                        <p:cTn id="103" dur="500"/>
                                        <p:tgtEl>
                                          <p:spTgt spid="196647"/>
                                        </p:tgtEl>
                                      </p:cBhvr>
                                    </p:animEffect>
                                  </p:childTnLst>
                                </p:cTn>
                              </p:par>
                            </p:childTnLst>
                          </p:cTn>
                        </p:par>
                        <p:par>
                          <p:cTn id="104" fill="hold">
                            <p:stCondLst>
                              <p:cond delay="12500"/>
                            </p:stCondLst>
                            <p:childTnLst>
                              <p:par>
                                <p:cTn id="105" presetID="4" presetClass="entr" presetSubtype="32" fill="hold" grpId="0" nodeType="afterEffect">
                                  <p:stCondLst>
                                    <p:cond delay="0"/>
                                  </p:stCondLst>
                                  <p:childTnLst>
                                    <p:set>
                                      <p:cBhvr>
                                        <p:cTn id="106" dur="1" fill="hold">
                                          <p:stCondLst>
                                            <p:cond delay="0"/>
                                          </p:stCondLst>
                                        </p:cTn>
                                        <p:tgtEl>
                                          <p:spTgt spid="196648"/>
                                        </p:tgtEl>
                                        <p:attrNameLst>
                                          <p:attrName>style.visibility</p:attrName>
                                        </p:attrNameLst>
                                      </p:cBhvr>
                                      <p:to>
                                        <p:strVal val="visible"/>
                                      </p:to>
                                    </p:set>
                                    <p:animEffect transition="in" filter="box(out)">
                                      <p:cBhvr>
                                        <p:cTn id="107" dur="500"/>
                                        <p:tgtEl>
                                          <p:spTgt spid="196648"/>
                                        </p:tgtEl>
                                      </p:cBhvr>
                                    </p:animEffect>
                                  </p:childTnLst>
                                </p:cTn>
                              </p:par>
                            </p:childTnLst>
                          </p:cTn>
                        </p:par>
                        <p:par>
                          <p:cTn id="108" fill="hold">
                            <p:stCondLst>
                              <p:cond delay="13000"/>
                            </p:stCondLst>
                            <p:childTnLst>
                              <p:par>
                                <p:cTn id="109" presetID="4" presetClass="entr" presetSubtype="32" fill="hold" grpId="0" nodeType="afterEffect">
                                  <p:stCondLst>
                                    <p:cond delay="0"/>
                                  </p:stCondLst>
                                  <p:childTnLst>
                                    <p:set>
                                      <p:cBhvr>
                                        <p:cTn id="110" dur="1" fill="hold">
                                          <p:stCondLst>
                                            <p:cond delay="0"/>
                                          </p:stCondLst>
                                        </p:cTn>
                                        <p:tgtEl>
                                          <p:spTgt spid="196649"/>
                                        </p:tgtEl>
                                        <p:attrNameLst>
                                          <p:attrName>style.visibility</p:attrName>
                                        </p:attrNameLst>
                                      </p:cBhvr>
                                      <p:to>
                                        <p:strVal val="visible"/>
                                      </p:to>
                                    </p:set>
                                    <p:animEffect transition="in" filter="box(out)">
                                      <p:cBhvr>
                                        <p:cTn id="111" dur="500"/>
                                        <p:tgtEl>
                                          <p:spTgt spid="196649"/>
                                        </p:tgtEl>
                                      </p:cBhvr>
                                    </p:animEffect>
                                  </p:childTnLst>
                                </p:cTn>
                              </p:par>
                            </p:childTnLst>
                          </p:cTn>
                        </p:par>
                        <p:par>
                          <p:cTn id="112" fill="hold">
                            <p:stCondLst>
                              <p:cond delay="13500"/>
                            </p:stCondLst>
                            <p:childTnLst>
                              <p:par>
                                <p:cTn id="113" presetID="4" presetClass="entr" presetSubtype="32" fill="hold" grpId="0" nodeType="afterEffect">
                                  <p:stCondLst>
                                    <p:cond delay="0"/>
                                  </p:stCondLst>
                                  <p:childTnLst>
                                    <p:set>
                                      <p:cBhvr>
                                        <p:cTn id="114" dur="1" fill="hold">
                                          <p:stCondLst>
                                            <p:cond delay="0"/>
                                          </p:stCondLst>
                                        </p:cTn>
                                        <p:tgtEl>
                                          <p:spTgt spid="196650"/>
                                        </p:tgtEl>
                                        <p:attrNameLst>
                                          <p:attrName>style.visibility</p:attrName>
                                        </p:attrNameLst>
                                      </p:cBhvr>
                                      <p:to>
                                        <p:strVal val="visible"/>
                                      </p:to>
                                    </p:set>
                                    <p:animEffect transition="in" filter="box(out)">
                                      <p:cBhvr>
                                        <p:cTn id="115" dur="500"/>
                                        <p:tgtEl>
                                          <p:spTgt spid="196650"/>
                                        </p:tgtEl>
                                      </p:cBhvr>
                                    </p:animEffect>
                                  </p:childTnLst>
                                </p:cTn>
                              </p:par>
                            </p:childTnLst>
                          </p:cTn>
                        </p:par>
                        <p:par>
                          <p:cTn id="116" fill="hold">
                            <p:stCondLst>
                              <p:cond delay="14000"/>
                            </p:stCondLst>
                            <p:childTnLst>
                              <p:par>
                                <p:cTn id="117" presetID="4" presetClass="entr" presetSubtype="32" fill="hold" grpId="0" nodeType="afterEffect">
                                  <p:stCondLst>
                                    <p:cond delay="0"/>
                                  </p:stCondLst>
                                  <p:childTnLst>
                                    <p:set>
                                      <p:cBhvr>
                                        <p:cTn id="118" dur="1" fill="hold">
                                          <p:stCondLst>
                                            <p:cond delay="0"/>
                                          </p:stCondLst>
                                        </p:cTn>
                                        <p:tgtEl>
                                          <p:spTgt spid="196651"/>
                                        </p:tgtEl>
                                        <p:attrNameLst>
                                          <p:attrName>style.visibility</p:attrName>
                                        </p:attrNameLst>
                                      </p:cBhvr>
                                      <p:to>
                                        <p:strVal val="visible"/>
                                      </p:to>
                                    </p:set>
                                    <p:animEffect transition="in" filter="box(out)">
                                      <p:cBhvr>
                                        <p:cTn id="119" dur="500"/>
                                        <p:tgtEl>
                                          <p:spTgt spid="196651"/>
                                        </p:tgtEl>
                                      </p:cBhvr>
                                    </p:animEffect>
                                  </p:childTnLst>
                                </p:cTn>
                              </p:par>
                            </p:childTnLst>
                          </p:cTn>
                        </p:par>
                        <p:par>
                          <p:cTn id="120" fill="hold">
                            <p:stCondLst>
                              <p:cond delay="14500"/>
                            </p:stCondLst>
                            <p:childTnLst>
                              <p:par>
                                <p:cTn id="121" presetID="4" presetClass="entr" presetSubtype="32" fill="hold" grpId="0" nodeType="afterEffect">
                                  <p:stCondLst>
                                    <p:cond delay="0"/>
                                  </p:stCondLst>
                                  <p:childTnLst>
                                    <p:set>
                                      <p:cBhvr>
                                        <p:cTn id="122" dur="1" fill="hold">
                                          <p:stCondLst>
                                            <p:cond delay="0"/>
                                          </p:stCondLst>
                                        </p:cTn>
                                        <p:tgtEl>
                                          <p:spTgt spid="196652"/>
                                        </p:tgtEl>
                                        <p:attrNameLst>
                                          <p:attrName>style.visibility</p:attrName>
                                        </p:attrNameLst>
                                      </p:cBhvr>
                                      <p:to>
                                        <p:strVal val="visible"/>
                                      </p:to>
                                    </p:set>
                                    <p:animEffect transition="in" filter="box(out)">
                                      <p:cBhvr>
                                        <p:cTn id="123" dur="500"/>
                                        <p:tgtEl>
                                          <p:spTgt spid="196652"/>
                                        </p:tgtEl>
                                      </p:cBhvr>
                                    </p:animEffect>
                                  </p:childTnLst>
                                </p:cTn>
                              </p:par>
                            </p:childTnLst>
                          </p:cTn>
                        </p:par>
                        <p:par>
                          <p:cTn id="124" fill="hold">
                            <p:stCondLst>
                              <p:cond delay="15000"/>
                            </p:stCondLst>
                            <p:childTnLst>
                              <p:par>
                                <p:cTn id="125" presetID="4" presetClass="entr" presetSubtype="32" fill="hold" grpId="0" nodeType="afterEffect">
                                  <p:stCondLst>
                                    <p:cond delay="0"/>
                                  </p:stCondLst>
                                  <p:childTnLst>
                                    <p:set>
                                      <p:cBhvr>
                                        <p:cTn id="126" dur="1" fill="hold">
                                          <p:stCondLst>
                                            <p:cond delay="0"/>
                                          </p:stCondLst>
                                        </p:cTn>
                                        <p:tgtEl>
                                          <p:spTgt spid="196718"/>
                                        </p:tgtEl>
                                        <p:attrNameLst>
                                          <p:attrName>style.visibility</p:attrName>
                                        </p:attrNameLst>
                                      </p:cBhvr>
                                      <p:to>
                                        <p:strVal val="visible"/>
                                      </p:to>
                                    </p:set>
                                    <p:animEffect transition="in" filter="box(out)">
                                      <p:cBhvr>
                                        <p:cTn id="127" dur="500"/>
                                        <p:tgtEl>
                                          <p:spTgt spid="1967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47" grpId="0" animBg="1" autoUpdateAnimBg="0"/>
      <p:bldP spid="196648" grpId="0" animBg="1" autoUpdateAnimBg="0"/>
      <p:bldP spid="196649" grpId="0" animBg="1" autoUpdateAnimBg="0"/>
      <p:bldP spid="196650" grpId="0" animBg="1" autoUpdateAnimBg="0"/>
      <p:bldP spid="196651" grpId="0" animBg="1" autoUpdateAnimBg="0"/>
      <p:bldP spid="196652" grpId="0" animBg="1" autoUpdateAnimBg="0"/>
      <p:bldP spid="196654" grpId="0" animBg="1" autoUpdateAnimBg="0"/>
      <p:bldP spid="196718" grpId="0" animBg="1" autoUpdateAnimBg="0"/>
      <p:bldP spid="196786" grpId="0" animBg="1"/>
      <p:bldP spid="196790" grpId="0" animBg="1"/>
      <p:bldP spid="196791" grpId="0" animBg="1"/>
      <p:bldP spid="196792" grpId="0" animBg="1"/>
      <p:bldP spid="196793" grpId="0" animBg="1"/>
      <p:bldP spid="196794" grpId="0" animBg="1" autoUpdateAnimBg="0"/>
      <p:bldP spid="196796" grpId="0" animBg="1"/>
      <p:bldP spid="196797" grpId="0" animBg="1"/>
      <p:bldP spid="196798" grpId="0" animBg="1"/>
      <p:bldP spid="196799" grpId="0" animBg="1"/>
      <p:bldP spid="196800" grpId="0" animBg="1"/>
      <p:bldP spid="196801" grpId="0" animBg="1"/>
      <p:bldP spid="196802" grpId="0" animBg="1"/>
      <p:bldP spid="196803" grpId="0" animBg="1"/>
      <p:bldP spid="196804" grpId="0" animBg="1"/>
      <p:bldP spid="19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2" cstate="print"/>
          <a:srcRect/>
          <a:stretch>
            <a:fillRect/>
          </a:stretch>
        </p:blipFill>
        <p:spPr bwMode="auto">
          <a:xfrm>
            <a:off x="755576" y="1772816"/>
            <a:ext cx="7632848" cy="4392488"/>
          </a:xfrm>
          <a:prstGeom prst="rect">
            <a:avLst/>
          </a:prstGeom>
          <a:noFill/>
          <a:ln w="9525">
            <a:noFill/>
            <a:miter lim="800000"/>
            <a:headEnd/>
            <a:tailEnd/>
          </a:ln>
        </p:spPr>
      </p:pic>
      <p:sp>
        <p:nvSpPr>
          <p:cNvPr id="4" name="Rectangle 2"/>
          <p:cNvSpPr>
            <a:spLocks noChangeArrowheads="1"/>
          </p:cNvSpPr>
          <p:nvPr/>
        </p:nvSpPr>
        <p:spPr bwMode="auto">
          <a:xfrm>
            <a:off x="611560" y="817548"/>
            <a:ext cx="7992888" cy="52322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sz="2800" b="1">
                <a:ln w="1905"/>
                <a:solidFill>
                  <a:schemeClr val="accent1">
                    <a:lumMod val="75000"/>
                  </a:schemeClr>
                </a:solidFill>
                <a:effectLst>
                  <a:innerShdw blurRad="69850" dist="43180" dir="5400000">
                    <a:srgbClr val="000000">
                      <a:alpha val="65000"/>
                    </a:srgbClr>
                  </a:innerShdw>
                </a:effectLst>
                <a:latin typeface="Calibri" pitchFamily="34" charset="0"/>
              </a:rPr>
              <a:t> BASE DE DATOS CONSOLIDADA: GESTIÓN CENSAL</a:t>
            </a:r>
            <a:endParaRPr lang="es-ES_tradnl" sz="2800"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395536" y="1628800"/>
            <a:ext cx="8136904" cy="4680520"/>
          </a:xfrm>
          <a:prstGeom prst="rect">
            <a:avLst/>
          </a:prstGeom>
          <a:noFill/>
          <a:ln w="9525">
            <a:noFill/>
            <a:miter lim="800000"/>
            <a:headEnd/>
            <a:tailEnd/>
          </a:ln>
        </p:spPr>
      </p:pic>
      <p:sp>
        <p:nvSpPr>
          <p:cNvPr id="3" name="Rectangle 2"/>
          <p:cNvSpPr>
            <a:spLocks noChangeArrowheads="1"/>
          </p:cNvSpPr>
          <p:nvPr/>
        </p:nvSpPr>
        <p:spPr bwMode="auto">
          <a:xfrm>
            <a:off x="611560" y="817548"/>
            <a:ext cx="7992888" cy="52322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sz="2800" b="1">
                <a:ln w="1905"/>
                <a:solidFill>
                  <a:schemeClr val="accent1">
                    <a:lumMod val="75000"/>
                  </a:schemeClr>
                </a:solidFill>
                <a:effectLst>
                  <a:innerShdw blurRad="69850" dist="43180" dir="5400000">
                    <a:srgbClr val="000000">
                      <a:alpha val="65000"/>
                    </a:srgbClr>
                  </a:innerShdw>
                </a:effectLst>
                <a:latin typeface="Calibri" pitchFamily="34" charset="0"/>
              </a:rPr>
              <a:t> BASE DE DATOS CONSOLIDADA: GESTIÓN CENSAL</a:t>
            </a:r>
            <a:endParaRPr lang="es-ES_tradnl" sz="2800"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cstate="print"/>
          <a:srcRect/>
          <a:stretch>
            <a:fillRect/>
          </a:stretch>
        </p:blipFill>
        <p:spPr bwMode="auto">
          <a:xfrm>
            <a:off x="827584" y="1700808"/>
            <a:ext cx="7560840" cy="4464496"/>
          </a:xfrm>
          <a:prstGeom prst="rect">
            <a:avLst/>
          </a:prstGeom>
          <a:noFill/>
          <a:ln w="9525">
            <a:noFill/>
            <a:miter lim="800000"/>
            <a:headEnd/>
            <a:tailEnd/>
          </a:ln>
        </p:spPr>
      </p:pic>
      <p:sp>
        <p:nvSpPr>
          <p:cNvPr id="3" name="Rectangle 2"/>
          <p:cNvSpPr>
            <a:spLocks noChangeArrowheads="1"/>
          </p:cNvSpPr>
          <p:nvPr/>
        </p:nvSpPr>
        <p:spPr bwMode="auto">
          <a:xfrm>
            <a:off x="611560" y="817548"/>
            <a:ext cx="7992888" cy="52322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sz="2800" b="1">
                <a:ln w="1905"/>
                <a:solidFill>
                  <a:schemeClr val="accent1">
                    <a:lumMod val="75000"/>
                  </a:schemeClr>
                </a:solidFill>
                <a:effectLst>
                  <a:innerShdw blurRad="69850" dist="43180" dir="5400000">
                    <a:srgbClr val="000000">
                      <a:alpha val="65000"/>
                    </a:srgbClr>
                  </a:innerShdw>
                </a:effectLst>
                <a:latin typeface="Calibri" pitchFamily="34" charset="0"/>
              </a:rPr>
              <a:t> BASE DE DATOS CONSOLIDADA: GESTIÓN CENSAL</a:t>
            </a:r>
            <a:endParaRPr lang="es-ES_tradnl" sz="2800"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grpSp>
        <p:nvGrpSpPr>
          <p:cNvPr id="4" name="3 Grupo"/>
          <p:cNvGrpSpPr/>
          <p:nvPr/>
        </p:nvGrpSpPr>
        <p:grpSpPr>
          <a:xfrm>
            <a:off x="0" y="0"/>
            <a:ext cx="9144000" cy="764704"/>
            <a:chOff x="0" y="0"/>
            <a:chExt cx="9144000" cy="764704"/>
          </a:xfrm>
        </p:grpSpPr>
        <p:sp>
          <p:nvSpPr>
            <p:cNvPr id="5" name="4 Rectángulo"/>
            <p:cNvSpPr/>
            <p:nvPr/>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6" name="5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6 Rectángulo"/>
            <p:cNvSpPr/>
            <p:nvPr/>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1678939"/>
            <a:ext cx="8070850" cy="464347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r>
              <a:rPr lang="es-ES_tradnl" sz="1600" b="1" dirty="0">
                <a:solidFill>
                  <a:schemeClr val="accent1">
                    <a:lumMod val="75000"/>
                  </a:schemeClr>
                </a:solidFill>
                <a:latin typeface="Arial" charset="0"/>
              </a:rPr>
              <a:t> </a:t>
            </a:r>
            <a:endParaRPr lang="es-ES_tradnl" b="1" dirty="0">
              <a:solidFill>
                <a:schemeClr val="accent1">
                  <a:lumMod val="75000"/>
                </a:schemeClr>
              </a:solidFill>
              <a:latin typeface="Garamond" pitchFamily="18" charset="0"/>
            </a:endParaRPr>
          </a:p>
          <a:p>
            <a:pPr algn="ctr">
              <a:tabLst>
                <a:tab pos="4572000" algn="l"/>
                <a:tab pos="4667250" algn="l"/>
              </a:tabLst>
              <a:defRPr/>
            </a:pPr>
            <a:endParaRPr lang="es-ES_tradnl" sz="100" b="1" dirty="0">
              <a:solidFill>
                <a:schemeClr val="accent1">
                  <a:lumMod val="75000"/>
                </a:schemeClr>
              </a:solidFill>
              <a:latin typeface="Arial" charset="0"/>
            </a:endParaRPr>
          </a:p>
        </p:txBody>
      </p:sp>
      <p:sp>
        <p:nvSpPr>
          <p:cNvPr id="104452" name="Text Box 4"/>
          <p:cNvSpPr txBox="1">
            <a:spLocks noChangeArrowheads="1"/>
          </p:cNvSpPr>
          <p:nvPr/>
        </p:nvSpPr>
        <p:spPr bwMode="auto">
          <a:xfrm>
            <a:off x="603250" y="1678954"/>
            <a:ext cx="8001000" cy="4616648"/>
          </a:xfrm>
          <a:prstGeom prst="rect">
            <a:avLst/>
          </a:prstGeom>
          <a:solidFill>
            <a:schemeClr val="accent1">
              <a:lumMod val="20000"/>
              <a:lumOff val="80000"/>
            </a:schemeClr>
          </a:solidFill>
          <a:ln w="9525">
            <a:noFill/>
            <a:miter lim="800000"/>
            <a:headEnd/>
            <a:tailEnd/>
          </a:ln>
        </p:spPr>
        <p:txBody>
          <a:bodyPr>
            <a:spAutoFit/>
          </a:bodyPr>
          <a:lstStyle/>
          <a:p>
            <a:pPr marL="457200" indent="-457200">
              <a:defRPr/>
            </a:pPr>
            <a:r>
              <a:rPr lang="es-ES" sz="2000">
                <a:solidFill>
                  <a:schemeClr val="accent1">
                    <a:lumMod val="75000"/>
                  </a:schemeClr>
                </a:solidFill>
                <a:latin typeface="Calibri" pitchFamily="34" charset="0"/>
                <a:cs typeface="Arial" pitchFamily="34" charset="0"/>
              </a:rPr>
              <a:t>Herramienta </a:t>
            </a:r>
            <a:r>
              <a:rPr lang="es-ES" sz="2000" dirty="0">
                <a:solidFill>
                  <a:schemeClr val="accent1">
                    <a:lumMod val="75000"/>
                  </a:schemeClr>
                </a:solidFill>
                <a:latin typeface="Calibri" pitchFamily="34" charset="0"/>
                <a:cs typeface="Arial" pitchFamily="34" charset="0"/>
              </a:rPr>
              <a:t>esencial para la gestión adecuada del Sistema Tributario</a:t>
            </a:r>
          </a:p>
          <a:p>
            <a:pPr marL="457200" indent="-457200">
              <a:defRPr/>
            </a:pPr>
            <a:r>
              <a:rPr lang="es-ES" dirty="0">
                <a:solidFill>
                  <a:schemeClr val="accent1">
                    <a:lumMod val="75000"/>
                  </a:schemeClr>
                </a:solidFill>
                <a:latin typeface="Calibri" pitchFamily="34" charset="0"/>
                <a:cs typeface="Arial" pitchFamily="34" charset="0"/>
              </a:rPr>
              <a:t>Normativa:</a:t>
            </a:r>
          </a:p>
          <a:p>
            <a:pPr marL="542925" lvl="1" indent="-361950">
              <a:lnSpc>
                <a:spcPts val="2400"/>
              </a:lnSpc>
              <a:spcBef>
                <a:spcPts val="600"/>
              </a:spcBef>
              <a:buFont typeface="Wingdings" pitchFamily="2" charset="2"/>
              <a:buChar char="q"/>
              <a:defRPr/>
            </a:pPr>
            <a:r>
              <a:rPr lang="es-ES" sz="2000" b="1" dirty="0">
                <a:solidFill>
                  <a:schemeClr val="accent1">
                    <a:lumMod val="75000"/>
                  </a:schemeClr>
                </a:solidFill>
                <a:latin typeface="Calibri" pitchFamily="34" charset="0"/>
                <a:cs typeface="Arial" pitchFamily="34" charset="0"/>
              </a:rPr>
              <a:t>Ley</a:t>
            </a:r>
            <a:r>
              <a:rPr lang="es-ES" sz="2000" dirty="0">
                <a:solidFill>
                  <a:schemeClr val="accent1">
                    <a:lumMod val="75000"/>
                  </a:schemeClr>
                </a:solidFill>
                <a:latin typeface="Calibri" pitchFamily="34" charset="0"/>
                <a:cs typeface="Arial" pitchFamily="34" charset="0"/>
              </a:rPr>
              <a:t> 58/2003 </a:t>
            </a:r>
            <a:r>
              <a:rPr lang="es-ES" sz="2000" b="1" dirty="0">
                <a:solidFill>
                  <a:schemeClr val="accent1">
                    <a:lumMod val="75000"/>
                  </a:schemeClr>
                </a:solidFill>
                <a:latin typeface="Calibri" pitchFamily="34" charset="0"/>
                <a:cs typeface="Arial" pitchFamily="34" charset="0"/>
              </a:rPr>
              <a:t>General Tributaria </a:t>
            </a:r>
            <a:r>
              <a:rPr lang="es-ES" sz="2000" dirty="0">
                <a:solidFill>
                  <a:schemeClr val="accent1">
                    <a:lumMod val="75000"/>
                  </a:schemeClr>
                </a:solidFill>
                <a:latin typeface="Calibri" pitchFamily="34" charset="0"/>
                <a:cs typeface="Arial" pitchFamily="34" charset="0"/>
              </a:rPr>
              <a:t>(art. 29 y 117;D.A. Quinta y Sexta)</a:t>
            </a:r>
          </a:p>
          <a:p>
            <a:pPr marL="542925" lvl="1" indent="-361950">
              <a:lnSpc>
                <a:spcPts val="2400"/>
              </a:lnSpc>
              <a:spcBef>
                <a:spcPts val="600"/>
              </a:spcBef>
              <a:buFont typeface="Wingdings" pitchFamily="2" charset="2"/>
              <a:buChar char="q"/>
              <a:defRPr/>
            </a:pPr>
            <a:r>
              <a:rPr lang="es-ES" sz="2000" b="1" dirty="0">
                <a:solidFill>
                  <a:schemeClr val="accent1">
                    <a:lumMod val="75000"/>
                  </a:schemeClr>
                </a:solidFill>
                <a:latin typeface="Calibri" pitchFamily="34" charset="0"/>
                <a:cs typeface="Arial" pitchFamily="34" charset="0"/>
              </a:rPr>
              <a:t>Reglamento de Aplicación de los tributos</a:t>
            </a:r>
            <a:r>
              <a:rPr lang="es-ES" sz="2000" dirty="0">
                <a:solidFill>
                  <a:schemeClr val="accent1">
                    <a:lumMod val="75000"/>
                  </a:schemeClr>
                </a:solidFill>
                <a:latin typeface="Calibri" pitchFamily="34" charset="0"/>
                <a:cs typeface="Arial" pitchFamily="34" charset="0"/>
              </a:rPr>
              <a:t>, aprobado por RD 1065/2007, de 27 de julio (en adelante, </a:t>
            </a:r>
            <a:r>
              <a:rPr lang="es-ES" sz="2000" b="1" dirty="0">
                <a:solidFill>
                  <a:schemeClr val="accent1">
                    <a:lumMod val="75000"/>
                  </a:schemeClr>
                </a:solidFill>
                <a:latin typeface="Calibri" pitchFamily="34" charset="0"/>
                <a:cs typeface="Arial" pitchFamily="34" charset="0"/>
              </a:rPr>
              <a:t>RGAT</a:t>
            </a:r>
            <a:r>
              <a:rPr lang="es-ES" sz="2000" dirty="0">
                <a:solidFill>
                  <a:schemeClr val="accent1">
                    <a:lumMod val="75000"/>
                  </a:schemeClr>
                </a:solidFill>
                <a:latin typeface="Calibri" pitchFamily="34" charset="0"/>
                <a:cs typeface="Arial" pitchFamily="34" charset="0"/>
              </a:rPr>
              <a:t>. En vigor desde 1 de enero 2008)</a:t>
            </a:r>
            <a:endParaRPr lang="es-ES" sz="1800" dirty="0">
              <a:solidFill>
                <a:schemeClr val="accent1">
                  <a:lumMod val="75000"/>
                </a:schemeClr>
              </a:solidFill>
              <a:latin typeface="Calibri" pitchFamily="34" charset="0"/>
              <a:cs typeface="Arial" pitchFamily="34" charset="0"/>
            </a:endParaRPr>
          </a:p>
          <a:p>
            <a:pPr marL="542925" lvl="1" indent="-361950">
              <a:lnSpc>
                <a:spcPts val="2400"/>
              </a:lnSpc>
              <a:spcBef>
                <a:spcPts val="600"/>
              </a:spcBef>
              <a:buFont typeface="Wingdings" pitchFamily="2" charset="2"/>
              <a:buChar char="q"/>
              <a:defRPr/>
            </a:pPr>
            <a:r>
              <a:rPr lang="es-ES" sz="1800">
                <a:solidFill>
                  <a:schemeClr val="accent1">
                    <a:lumMod val="75000"/>
                  </a:schemeClr>
                </a:solidFill>
                <a:latin typeface="Calibri" pitchFamily="34" charset="0"/>
                <a:cs typeface="Arial" pitchFamily="34" charset="0"/>
              </a:rPr>
              <a:t>Ordenes Ministeriales </a:t>
            </a:r>
            <a:endParaRPr lang="es-ES" sz="1600" dirty="0">
              <a:solidFill>
                <a:schemeClr val="accent1">
                  <a:lumMod val="75000"/>
                </a:schemeClr>
              </a:solidFill>
              <a:latin typeface="Calibri" pitchFamily="34" charset="0"/>
              <a:cs typeface="Arial" pitchFamily="34" charset="0"/>
            </a:endParaRPr>
          </a:p>
          <a:p>
            <a:pPr marL="542925" lvl="1" indent="-361950">
              <a:lnSpc>
                <a:spcPts val="2400"/>
              </a:lnSpc>
              <a:spcBef>
                <a:spcPts val="600"/>
              </a:spcBef>
              <a:buFont typeface="Wingdings" pitchFamily="2" charset="2"/>
              <a:buChar char="ü"/>
              <a:defRPr/>
            </a:pPr>
            <a:r>
              <a:rPr lang="es-ES" sz="1600" dirty="0">
                <a:solidFill>
                  <a:schemeClr val="accent1">
                    <a:lumMod val="75000"/>
                  </a:schemeClr>
                </a:solidFill>
                <a:latin typeface="Calibri" pitchFamily="34" charset="0"/>
                <a:cs typeface="Arial" pitchFamily="34" charset="0"/>
              </a:rPr>
              <a:t>Orden EHA/127/2007, de 26 de abril por la que se aprueba el modelo 036 y 037 de declaración censal</a:t>
            </a:r>
          </a:p>
          <a:p>
            <a:pPr marL="542925" lvl="1" indent="-361950">
              <a:lnSpc>
                <a:spcPts val="2400"/>
              </a:lnSpc>
              <a:spcBef>
                <a:spcPts val="600"/>
              </a:spcBef>
              <a:buFont typeface="Wingdings" pitchFamily="2" charset="2"/>
              <a:buChar char="ü"/>
              <a:defRPr/>
            </a:pPr>
            <a:r>
              <a:rPr lang="es-ES" sz="1600" dirty="0">
                <a:solidFill>
                  <a:schemeClr val="accent1">
                    <a:lumMod val="75000"/>
                  </a:schemeClr>
                </a:solidFill>
                <a:latin typeface="Calibri" pitchFamily="34" charset="0"/>
                <a:cs typeface="Arial" pitchFamily="34" charset="0"/>
              </a:rPr>
              <a:t>Orden EHA/3695/2007, de 13 de diciembre por la que se aprueba el  modelo 030 y se modifica la Orden del modelo 036 y 037</a:t>
            </a:r>
          </a:p>
          <a:p>
            <a:pPr marL="542925" lvl="1" indent="-361950">
              <a:lnSpc>
                <a:spcPts val="2400"/>
              </a:lnSpc>
              <a:spcBef>
                <a:spcPts val="600"/>
              </a:spcBef>
              <a:buFont typeface="Wingdings" pitchFamily="2" charset="2"/>
              <a:buChar char="ü"/>
              <a:defRPr/>
            </a:pPr>
            <a:r>
              <a:rPr lang="es-ES" sz="1600" dirty="0">
                <a:solidFill>
                  <a:schemeClr val="accent1">
                    <a:lumMod val="75000"/>
                  </a:schemeClr>
                </a:solidFill>
                <a:latin typeface="Calibri" pitchFamily="34" charset="0"/>
                <a:cs typeface="Arial" pitchFamily="34" charset="0"/>
              </a:rPr>
              <a:t>Orden EHA/451/2008, de 20 de febrero, regula la composición de NIF personas jurídicas y entidades</a:t>
            </a:r>
            <a:endParaRPr lang="es-ES" sz="1600" dirty="0">
              <a:solidFill>
                <a:schemeClr val="accent1">
                  <a:lumMod val="75000"/>
                </a:schemeClr>
              </a:solidFill>
              <a:latin typeface="Arial" pitchFamily="34" charset="0"/>
              <a:cs typeface="Arial" pitchFamily="34" charset="0"/>
            </a:endParaRPr>
          </a:p>
        </p:txBody>
      </p:sp>
      <p:sp>
        <p:nvSpPr>
          <p:cNvPr id="6" name="Rectangle 3"/>
          <p:cNvSpPr>
            <a:spLocks noChangeArrowheads="1"/>
          </p:cNvSpPr>
          <p:nvPr/>
        </p:nvSpPr>
        <p:spPr bwMode="auto">
          <a:xfrm>
            <a:off x="1295489" y="964559"/>
            <a:ext cx="6588879"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b="1" dirty="0">
                <a:ln w="1905"/>
                <a:solidFill>
                  <a:schemeClr val="accent1">
                    <a:lumMod val="75000"/>
                  </a:schemeClr>
                </a:solidFill>
                <a:effectLst>
                  <a:innerShdw blurRad="69850" dist="43180" dir="5400000">
                    <a:srgbClr val="000000">
                      <a:alpha val="65000"/>
                    </a:srgbClr>
                  </a:innerShdw>
                </a:effectLst>
                <a:latin typeface="Arial" pitchFamily="34" charset="0"/>
              </a:rPr>
              <a:t>El  CENSO DE OBLIGADOS TRIBUTARIOS</a:t>
            </a:r>
          </a:p>
        </p:txBody>
      </p:sp>
      <p:grpSp>
        <p:nvGrpSpPr>
          <p:cNvPr id="5" name="4 Grupo"/>
          <p:cNvGrpSpPr/>
          <p:nvPr/>
        </p:nvGrpSpPr>
        <p:grpSpPr>
          <a:xfrm>
            <a:off x="0" y="0"/>
            <a:ext cx="9144000" cy="764704"/>
            <a:chOff x="0" y="0"/>
            <a:chExt cx="9144000" cy="764704"/>
          </a:xfrm>
        </p:grpSpPr>
        <p:sp>
          <p:nvSpPr>
            <p:cNvPr id="8" name="7 Rectángulo"/>
            <p:cNvSpPr/>
            <p:nvPr/>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9" name="8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9 Rectángulo"/>
            <p:cNvSpPr/>
            <p:nvPr/>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500034" y="817548"/>
            <a:ext cx="8072494"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Arial" pitchFamily="34" charset="0"/>
              </a:rPr>
              <a:t>INFO  DE GESTIÓN DE DECLARACIONES CENSALES</a:t>
            </a:r>
            <a:endParaRPr lang="es-ES_tradnl" b="1" dirty="0">
              <a:ln w="1905"/>
              <a:solidFill>
                <a:schemeClr val="accent1">
                  <a:lumMod val="75000"/>
                </a:schemeClr>
              </a:solidFill>
              <a:effectLst>
                <a:innerShdw blurRad="69850" dist="43180" dir="5400000">
                  <a:srgbClr val="000000">
                    <a:alpha val="65000"/>
                  </a:srgbClr>
                </a:innerShdw>
              </a:effectLst>
              <a:latin typeface="Arial" pitchFamily="34" charset="0"/>
            </a:endParaRPr>
          </a:p>
        </p:txBody>
      </p:sp>
      <p:pic>
        <p:nvPicPr>
          <p:cNvPr id="4" name="3 Imagen"/>
          <p:cNvPicPr/>
          <p:nvPr/>
        </p:nvPicPr>
        <p:blipFill>
          <a:blip r:embed="rId2" cstate="print"/>
          <a:srcRect/>
          <a:stretch>
            <a:fillRect/>
          </a:stretch>
        </p:blipFill>
        <p:spPr bwMode="auto">
          <a:xfrm>
            <a:off x="611560" y="1485008"/>
            <a:ext cx="8064896" cy="4824312"/>
          </a:xfrm>
          <a:prstGeom prst="rect">
            <a:avLst/>
          </a:prstGeom>
          <a:noFill/>
          <a:ln w="9525">
            <a:noFill/>
            <a:miter lim="800000"/>
            <a:headEnd/>
            <a:tailEnd/>
          </a:ln>
        </p:spPr>
      </p:pic>
      <p:grpSp>
        <p:nvGrpSpPr>
          <p:cNvPr id="5" name="4 Grupo"/>
          <p:cNvGrpSpPr/>
          <p:nvPr/>
        </p:nvGrpSpPr>
        <p:grpSpPr>
          <a:xfrm>
            <a:off x="0" y="0"/>
            <a:ext cx="9144000" cy="764704"/>
            <a:chOff x="0" y="0"/>
            <a:chExt cx="9144000" cy="764704"/>
          </a:xfrm>
        </p:grpSpPr>
        <p:sp>
          <p:nvSpPr>
            <p:cNvPr id="6" name="5 Rectángulo"/>
            <p:cNvSpPr/>
            <p:nvPr/>
          </p:nvSpPr>
          <p:spPr>
            <a:xfrm>
              <a:off x="3528392" y="0"/>
              <a:ext cx="5615608" cy="7647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6 Conector recto"/>
            <p:cNvCxnSpPr/>
            <p:nvPr/>
          </p:nvCxnSpPr>
          <p:spPr>
            <a:xfrm>
              <a:off x="0" y="764704"/>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0" y="692696"/>
              <a:ext cx="3635896"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1043608" y="817548"/>
            <a:ext cx="7200800" cy="52322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 sz="2800" b="1"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MIS DATOS CENSALES</a:t>
            </a:r>
            <a:endParaRPr lang="es-ES_tradnl" sz="2800" b="1" dirty="0">
              <a:ln w="1905"/>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29701" name="Line 2"/>
          <p:cNvSpPr>
            <a:spLocks noChangeShapeType="1"/>
          </p:cNvSpPr>
          <p:nvPr/>
        </p:nvSpPr>
        <p:spPr bwMode="auto">
          <a:xfrm>
            <a:off x="3452813" y="4019550"/>
            <a:ext cx="0" cy="0"/>
          </a:xfrm>
          <a:prstGeom prst="line">
            <a:avLst/>
          </a:prstGeom>
          <a:noFill/>
          <a:ln w="106363">
            <a:solidFill>
              <a:schemeClr val="accent2"/>
            </a:solidFill>
            <a:round/>
            <a:headEnd/>
            <a:tailEnd/>
          </a:ln>
        </p:spPr>
        <p:txBody>
          <a:bodyPr/>
          <a:lstStyle/>
          <a:p>
            <a:endParaRPr lang="es-ES" sz="2400">
              <a:solidFill>
                <a:srgbClr val="000099"/>
              </a:solidFill>
              <a:latin typeface="Arial" pitchFamily="34" charset="0"/>
              <a:cs typeface="Arial" pitchFamily="34" charset="0"/>
            </a:endParaRPr>
          </a:p>
        </p:txBody>
      </p:sp>
      <p:sp>
        <p:nvSpPr>
          <p:cNvPr id="29702" name="Line 3"/>
          <p:cNvSpPr>
            <a:spLocks noChangeShapeType="1"/>
          </p:cNvSpPr>
          <p:nvPr/>
        </p:nvSpPr>
        <p:spPr bwMode="auto">
          <a:xfrm>
            <a:off x="4784725" y="4148138"/>
            <a:ext cx="1588" cy="0"/>
          </a:xfrm>
          <a:prstGeom prst="line">
            <a:avLst/>
          </a:prstGeom>
          <a:noFill/>
          <a:ln w="106363">
            <a:solidFill>
              <a:schemeClr val="accent2"/>
            </a:solidFill>
            <a:round/>
            <a:headEnd/>
            <a:tailEnd/>
          </a:ln>
        </p:spPr>
        <p:txBody>
          <a:bodyPr/>
          <a:lstStyle/>
          <a:p>
            <a:endParaRPr lang="es-ES" sz="2400">
              <a:solidFill>
                <a:srgbClr val="000099"/>
              </a:solidFill>
              <a:latin typeface="Arial" pitchFamily="34" charset="0"/>
              <a:cs typeface="Arial" pitchFamily="34" charset="0"/>
            </a:endParaRPr>
          </a:p>
        </p:txBody>
      </p:sp>
      <p:sp>
        <p:nvSpPr>
          <p:cNvPr id="37892" name="Rectangle 4"/>
          <p:cNvSpPr>
            <a:spLocks noChangeArrowheads="1"/>
          </p:cNvSpPr>
          <p:nvPr/>
        </p:nvSpPr>
        <p:spPr bwMode="auto">
          <a:xfrm>
            <a:off x="4412798" y="571480"/>
            <a:ext cx="284052" cy="523220"/>
          </a:xfrm>
          <a:prstGeom prst="rect">
            <a:avLst/>
          </a:prstGeom>
          <a:noFill/>
          <a:ln w="9525">
            <a:noFill/>
            <a:miter lim="800000"/>
            <a:headEnd/>
            <a:tailEnd/>
          </a:ln>
        </p:spPr>
        <p:txBody>
          <a:bodyPr wrap="none">
            <a:spAutoFit/>
          </a:bodyPr>
          <a:lstStyle/>
          <a:p>
            <a:pPr algn="ctr" eaLnBrk="0" hangingPunct="0">
              <a:defRPr/>
            </a:pPr>
            <a:r>
              <a:rPr lang="es-ES_tradnl" sz="2800" b="1" dirty="0">
                <a:solidFill>
                  <a:srgbClr val="000099"/>
                </a:solidFill>
                <a:latin typeface="Arial" pitchFamily="34" charset="0"/>
                <a:cs typeface="Arial" pitchFamily="34" charset="0"/>
              </a:rPr>
              <a:t> </a:t>
            </a:r>
          </a:p>
        </p:txBody>
      </p:sp>
      <p:sp>
        <p:nvSpPr>
          <p:cNvPr id="37893" name="Text Box 5"/>
          <p:cNvSpPr txBox="1">
            <a:spLocks noChangeArrowheads="1"/>
          </p:cNvSpPr>
          <p:nvPr/>
        </p:nvSpPr>
        <p:spPr bwMode="auto">
          <a:xfrm>
            <a:off x="755576" y="1556792"/>
            <a:ext cx="7776864" cy="4939814"/>
          </a:xfrm>
          <a:prstGeom prst="rect">
            <a:avLst/>
          </a:prstGeom>
          <a:solidFill>
            <a:schemeClr val="accent1">
              <a:lumMod val="20000"/>
              <a:lumOff val="80000"/>
            </a:schemeClr>
          </a:solidFill>
          <a:ln>
            <a:solidFill>
              <a:schemeClr val="bg1"/>
            </a:solidFill>
            <a:headEnd/>
            <a:tailEnd/>
          </a:ln>
        </p:spPr>
        <p:style>
          <a:lnRef idx="0">
            <a:schemeClr val="accent3"/>
          </a:lnRef>
          <a:fillRef idx="3">
            <a:schemeClr val="accent3"/>
          </a:fillRef>
          <a:effectRef idx="3">
            <a:schemeClr val="accent3"/>
          </a:effectRef>
          <a:fontRef idx="minor">
            <a:schemeClr val="lt1"/>
          </a:fontRef>
        </p:style>
        <p:txBody>
          <a:bodyPr wrap="square" lIns="108000" rIns="108000">
            <a:spAutoFit/>
          </a:bodyPr>
          <a:lstStyle/>
          <a:p>
            <a:pPr algn="ctr">
              <a:buFont typeface="Arial" charset="0"/>
              <a:buNone/>
            </a:pPr>
            <a:r>
              <a:rPr lang="es-ES" sz="1800" dirty="0">
                <a:solidFill>
                  <a:schemeClr val="accent1">
                    <a:lumMod val="75000"/>
                  </a:schemeClr>
                </a:solidFill>
                <a:latin typeface="Calibri" pitchFamily="34" charset="0"/>
                <a:cs typeface="Arial" pitchFamily="34" charset="0"/>
              </a:rPr>
              <a:t>¿</a:t>
            </a:r>
            <a:r>
              <a:rPr lang="es-ES" sz="1800" dirty="0">
                <a:solidFill>
                  <a:schemeClr val="accent1">
                    <a:lumMod val="75000"/>
                  </a:schemeClr>
                </a:solidFill>
                <a:cs typeface="Arial" pitchFamily="34" charset="0"/>
              </a:rPr>
              <a:t>Pueden consultar los ciudadanos sus datos censales y rectificarlos si no son correctos </a:t>
            </a:r>
            <a:r>
              <a:rPr lang="es-ES" sz="1800" dirty="0">
                <a:solidFill>
                  <a:schemeClr val="accent1">
                    <a:lumMod val="75000"/>
                  </a:schemeClr>
                </a:solidFill>
                <a:latin typeface="Calibri" pitchFamily="34" charset="0"/>
                <a:cs typeface="Arial" pitchFamily="34" charset="0"/>
              </a:rPr>
              <a:t>?</a:t>
            </a:r>
          </a:p>
          <a:p>
            <a:pPr algn="ctr">
              <a:buFont typeface="Arial" charset="0"/>
              <a:buNone/>
            </a:pPr>
            <a:endParaRPr lang="es-ES" sz="1800" dirty="0">
              <a:solidFill>
                <a:schemeClr val="accent1">
                  <a:lumMod val="75000"/>
                </a:schemeClr>
              </a:solidFill>
              <a:latin typeface="Calibri" pitchFamily="34" charset="0"/>
              <a:cs typeface="Arial" pitchFamily="34" charset="0"/>
            </a:endParaRPr>
          </a:p>
          <a:p>
            <a:pPr algn="just"/>
            <a:r>
              <a:rPr lang="es-ES" sz="1800" dirty="0">
                <a:solidFill>
                  <a:schemeClr val="accent1">
                    <a:lumMod val="75000"/>
                  </a:schemeClr>
                </a:solidFill>
                <a:latin typeface="Calibri" pitchFamily="34" charset="0"/>
                <a:cs typeface="Arial" pitchFamily="34" charset="0"/>
              </a:rPr>
              <a:t>Sí, la normativa tributaria establece el derecho de los ciudadanos a conocer sus datos censales y solicitar su rectificación.</a:t>
            </a:r>
          </a:p>
          <a:p>
            <a:pPr algn="just"/>
            <a:endParaRPr lang="es-ES" sz="1800" dirty="0">
              <a:solidFill>
                <a:schemeClr val="accent1">
                  <a:lumMod val="75000"/>
                </a:schemeClr>
              </a:solidFill>
              <a:latin typeface="Calibri" pitchFamily="34" charset="0"/>
              <a:cs typeface="Arial" pitchFamily="34" charset="0"/>
            </a:endParaRPr>
          </a:p>
          <a:p>
            <a:r>
              <a:rPr lang="es-ES" sz="1800" dirty="0">
                <a:solidFill>
                  <a:schemeClr val="accent1">
                    <a:lumMod val="75000"/>
                  </a:schemeClr>
                </a:solidFill>
                <a:latin typeface="Calibri" pitchFamily="34" charset="0"/>
                <a:cs typeface="Arial" pitchFamily="34" charset="0"/>
              </a:rPr>
              <a:t> La Ley 11/2007 de Acceso Electrónico de los Ciudadanos a los Servicios Públicos establece nuevos derechos para los ciudadanos.</a:t>
            </a:r>
          </a:p>
          <a:p>
            <a:endParaRPr lang="es-ES" sz="1800" dirty="0">
              <a:solidFill>
                <a:schemeClr val="accent1">
                  <a:lumMod val="75000"/>
                </a:schemeClr>
              </a:solidFill>
              <a:latin typeface="Calibri" pitchFamily="34" charset="0"/>
              <a:cs typeface="Arial" pitchFamily="34" charset="0"/>
            </a:endParaRPr>
          </a:p>
          <a:p>
            <a:pPr marL="360363" indent="-360363">
              <a:spcBef>
                <a:spcPts val="600"/>
              </a:spcBef>
              <a:buFont typeface="Wingdings" pitchFamily="2" charset="2"/>
              <a:buChar char="Ø"/>
            </a:pPr>
            <a:r>
              <a:rPr lang="es-ES" sz="1800" b="1" dirty="0">
                <a:solidFill>
                  <a:schemeClr val="accent1">
                    <a:lumMod val="75000"/>
                  </a:schemeClr>
                </a:solidFill>
                <a:latin typeface="Calibri" pitchFamily="34" charset="0"/>
                <a:cs typeface="Arial" pitchFamily="34" charset="0"/>
              </a:rPr>
              <a:t>DERECHO</a:t>
            </a:r>
            <a:r>
              <a:rPr lang="es-ES" sz="1800" dirty="0">
                <a:solidFill>
                  <a:schemeClr val="accent1">
                    <a:lumMod val="75000"/>
                  </a:schemeClr>
                </a:solidFill>
                <a:latin typeface="Calibri" pitchFamily="34" charset="0"/>
                <a:cs typeface="Arial" pitchFamily="34" charset="0"/>
              </a:rPr>
              <a:t> de los ciudadanos a poder realizar trámites administrativos utilizando procedimientos electrónicos y el</a:t>
            </a:r>
          </a:p>
          <a:p>
            <a:pPr marL="360363" indent="-360363">
              <a:spcBef>
                <a:spcPts val="1200"/>
              </a:spcBef>
              <a:buFont typeface="Wingdings" pitchFamily="2" charset="2"/>
              <a:buChar char="Ø"/>
            </a:pPr>
            <a:r>
              <a:rPr lang="es-ES" sz="1800" b="1" dirty="0">
                <a:solidFill>
                  <a:schemeClr val="accent1">
                    <a:lumMod val="75000"/>
                  </a:schemeClr>
                </a:solidFill>
                <a:latin typeface="Calibri" pitchFamily="34" charset="0"/>
                <a:cs typeface="Arial" pitchFamily="34" charset="0"/>
              </a:rPr>
              <a:t>DEBER</a:t>
            </a:r>
            <a:r>
              <a:rPr lang="es-ES" sz="1800" dirty="0">
                <a:solidFill>
                  <a:schemeClr val="accent1">
                    <a:lumMod val="75000"/>
                  </a:schemeClr>
                </a:solidFill>
                <a:latin typeface="Calibri" pitchFamily="34" charset="0"/>
                <a:cs typeface="Arial" pitchFamily="34" charset="0"/>
              </a:rPr>
              <a:t> de la Administración a proporcionar servicios por estas vías</a:t>
            </a:r>
          </a:p>
          <a:p>
            <a:pPr marL="360363" indent="-360363">
              <a:spcBef>
                <a:spcPts val="1200"/>
              </a:spcBef>
            </a:pPr>
            <a:r>
              <a:rPr lang="es-ES" sz="1800" dirty="0">
                <a:solidFill>
                  <a:schemeClr val="accent1">
                    <a:lumMod val="75000"/>
                  </a:schemeClr>
                </a:solidFill>
                <a:latin typeface="Calibri" pitchFamily="34" charset="0"/>
                <a:cs typeface="Arial" pitchFamily="34" charset="0"/>
              </a:rPr>
              <a:t>			</a:t>
            </a:r>
          </a:p>
          <a:p>
            <a:pPr marL="360363" indent="-360363">
              <a:spcBef>
                <a:spcPts val="1200"/>
              </a:spcBef>
            </a:pPr>
            <a:r>
              <a:rPr lang="es-ES" sz="1800" dirty="0">
                <a:solidFill>
                  <a:schemeClr val="accent1">
                    <a:lumMod val="75000"/>
                  </a:schemeClr>
                </a:solidFill>
                <a:latin typeface="Calibri" pitchFamily="34" charset="0"/>
                <a:cs typeface="Arial" pitchFamily="34" charset="0"/>
              </a:rPr>
              <a:t>			MIS DATOS CENSALES  en sede electrónica en Internet</a:t>
            </a:r>
          </a:p>
          <a:p>
            <a:pPr marL="360363" indent="-360363">
              <a:spcBef>
                <a:spcPts val="1200"/>
              </a:spcBef>
            </a:pPr>
            <a:endParaRPr lang="es-ES" sz="1800" dirty="0">
              <a:solidFill>
                <a:schemeClr val="accent1">
                  <a:lumMod val="75000"/>
                </a:schemeClr>
              </a:solidFill>
              <a:latin typeface="Calibri" pitchFamily="34" charset="0"/>
              <a:cs typeface="Arial" pitchFamily="34" charset="0"/>
            </a:endParaRPr>
          </a:p>
        </p:txBody>
      </p:sp>
      <p:sp>
        <p:nvSpPr>
          <p:cNvPr id="8" name="7 Flecha derecha"/>
          <p:cNvSpPr/>
          <p:nvPr/>
        </p:nvSpPr>
        <p:spPr>
          <a:xfrm>
            <a:off x="1475656" y="55892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11560" y="1785926"/>
            <a:ext cx="7920880" cy="4401205"/>
          </a:xfrm>
          <a:prstGeom prst="rect">
            <a:avLst/>
          </a:prstGeom>
          <a:solidFill>
            <a:schemeClr val="accent1">
              <a:lumMod val="20000"/>
              <a:lumOff val="80000"/>
            </a:schemeClr>
          </a:solidFill>
          <a:ln>
            <a:solidFill>
              <a:schemeClr val="bg1"/>
            </a:solidFill>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eaLnBrk="1" hangingPunct="1"/>
            <a:endParaRPr lang="es-ES" sz="2800" dirty="0">
              <a:solidFill>
                <a:srgbClr val="000099"/>
              </a:solidFill>
              <a:latin typeface="Arial" pitchFamily="34" charset="0"/>
              <a:cs typeface="Arial" pitchFamily="34" charset="0"/>
            </a:endParaRPr>
          </a:p>
          <a:p>
            <a:pPr eaLnBrk="1" hangingPunct="1"/>
            <a:endParaRPr lang="es-ES" sz="2800" dirty="0">
              <a:solidFill>
                <a:srgbClr val="000099"/>
              </a:solidFill>
              <a:latin typeface="Arial" pitchFamily="34" charset="0"/>
              <a:cs typeface="Arial" pitchFamily="34" charset="0"/>
            </a:endParaRPr>
          </a:p>
          <a:p>
            <a:pPr eaLnBrk="1" hangingPunct="1"/>
            <a:endParaRPr lang="es-ES" sz="2800" dirty="0">
              <a:solidFill>
                <a:srgbClr val="000099"/>
              </a:solidFill>
              <a:latin typeface="Arial" pitchFamily="34" charset="0"/>
              <a:cs typeface="Arial" pitchFamily="34" charset="0"/>
            </a:endParaRPr>
          </a:p>
          <a:p>
            <a:pPr eaLnBrk="1" hangingPunct="1">
              <a:buFont typeface="Arial" charset="0"/>
              <a:buNone/>
            </a:pPr>
            <a:r>
              <a:rPr lang="es-ES" sz="2800" dirty="0">
                <a:solidFill>
                  <a:srgbClr val="000099"/>
                </a:solidFill>
                <a:latin typeface="Arial" pitchFamily="34" charset="0"/>
                <a:cs typeface="Arial" pitchFamily="34" charset="0"/>
              </a:rPr>
              <a:t>	</a:t>
            </a:r>
          </a:p>
          <a:p>
            <a:pPr eaLnBrk="1" hangingPunct="1">
              <a:buFont typeface="Arial" charset="0"/>
              <a:buNone/>
            </a:pPr>
            <a:endParaRPr lang="es-ES" sz="2800" dirty="0">
              <a:solidFill>
                <a:srgbClr val="000099"/>
              </a:solidFill>
              <a:latin typeface="Arial" pitchFamily="34" charset="0"/>
              <a:cs typeface="Arial" pitchFamily="34" charset="0"/>
            </a:endParaRPr>
          </a:p>
          <a:p>
            <a:pPr eaLnBrk="1" hangingPunct="1">
              <a:buFont typeface="Arial" charset="0"/>
              <a:buNone/>
            </a:pPr>
            <a:endParaRPr lang="es-ES" sz="2800" dirty="0">
              <a:solidFill>
                <a:srgbClr val="000099"/>
              </a:solidFill>
              <a:latin typeface="Arial" pitchFamily="34" charset="0"/>
              <a:cs typeface="Arial" pitchFamily="34" charset="0"/>
            </a:endParaRPr>
          </a:p>
          <a:p>
            <a:pPr eaLnBrk="1" hangingPunct="1">
              <a:buFont typeface="Arial" charset="0"/>
              <a:buNone/>
            </a:pPr>
            <a:endParaRPr lang="es-ES" sz="2800" dirty="0">
              <a:solidFill>
                <a:srgbClr val="000099"/>
              </a:solidFill>
              <a:latin typeface="Arial" pitchFamily="34" charset="0"/>
              <a:cs typeface="Arial" pitchFamily="34" charset="0"/>
            </a:endParaRPr>
          </a:p>
          <a:p>
            <a:pPr eaLnBrk="1" hangingPunct="1">
              <a:buFont typeface="Arial" charset="0"/>
              <a:buNone/>
            </a:pPr>
            <a:endParaRPr lang="es-ES" sz="2800" dirty="0">
              <a:solidFill>
                <a:srgbClr val="000099"/>
              </a:solidFill>
              <a:latin typeface="Arial" pitchFamily="34" charset="0"/>
              <a:cs typeface="Arial" pitchFamily="34" charset="0"/>
            </a:endParaRPr>
          </a:p>
          <a:p>
            <a:pPr eaLnBrk="1" hangingPunct="1">
              <a:buFont typeface="Arial" charset="0"/>
              <a:buNone/>
            </a:pPr>
            <a:endParaRPr lang="es-ES" sz="2800" dirty="0">
              <a:solidFill>
                <a:srgbClr val="000099"/>
              </a:solidFill>
              <a:latin typeface="Arial" pitchFamily="34" charset="0"/>
              <a:cs typeface="Arial" pitchFamily="34" charset="0"/>
            </a:endParaRPr>
          </a:p>
          <a:p>
            <a:pPr eaLnBrk="1" hangingPunct="1">
              <a:buFont typeface="Arial" charset="0"/>
              <a:buNone/>
            </a:pPr>
            <a:endParaRPr lang="es-ES" sz="2800" dirty="0">
              <a:solidFill>
                <a:srgbClr val="000099"/>
              </a:solidFill>
              <a:latin typeface="Arial" pitchFamily="34" charset="0"/>
              <a:cs typeface="Arial" pitchFamily="34" charset="0"/>
            </a:endParaRPr>
          </a:p>
        </p:txBody>
      </p:sp>
      <p:sp>
        <p:nvSpPr>
          <p:cNvPr id="3" name="Rectangle 2"/>
          <p:cNvSpPr>
            <a:spLocks noChangeArrowheads="1"/>
          </p:cNvSpPr>
          <p:nvPr/>
        </p:nvSpPr>
        <p:spPr bwMode="auto">
          <a:xfrm>
            <a:off x="1196008" y="889556"/>
            <a:ext cx="7200800" cy="52322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 sz="2800" b="1">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MIS DATOS CENSALES</a:t>
            </a:r>
            <a:endParaRPr lang="es-ES_tradnl" sz="2800" b="1" dirty="0">
              <a:ln w="1905"/>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4 Marcador de contenido"/>
          <p:cNvPicPr>
            <a:picLocks/>
          </p:cNvPicPr>
          <p:nvPr/>
        </p:nvPicPr>
        <p:blipFill>
          <a:blip r:embed="rId2" cstate="print"/>
          <a:srcRect/>
          <a:stretch>
            <a:fillRect/>
          </a:stretch>
        </p:blipFill>
        <p:spPr>
          <a:xfrm>
            <a:off x="1000100" y="2428868"/>
            <a:ext cx="7143800" cy="2770187"/>
          </a:xfrm>
          <a:prstGeom prst="rect">
            <a:avLst/>
          </a:prstGeom>
          <a:ln>
            <a:solidFill>
              <a:srgbClr val="000099"/>
            </a:solidFill>
          </a:ln>
        </p:spPr>
      </p:pic>
      <p:sp>
        <p:nvSpPr>
          <p:cNvPr id="6" name="Freeform 502"/>
          <p:cNvSpPr>
            <a:spLocks noEditPoints="1"/>
          </p:cNvSpPr>
          <p:nvPr/>
        </p:nvSpPr>
        <p:spPr bwMode="auto">
          <a:xfrm>
            <a:off x="6012160" y="4509120"/>
            <a:ext cx="2016621" cy="431800"/>
          </a:xfrm>
          <a:custGeom>
            <a:avLst/>
            <a:gdLst>
              <a:gd name="T0" fmla="*/ 685 w 1319"/>
              <a:gd name="T1" fmla="*/ 39 h 237"/>
              <a:gd name="T2" fmla="*/ 684 w 1319"/>
              <a:gd name="T3" fmla="*/ 48 h 237"/>
              <a:gd name="T4" fmla="*/ 686 w 1319"/>
              <a:gd name="T5" fmla="*/ 40 h 237"/>
              <a:gd name="T6" fmla="*/ 689 w 1319"/>
              <a:gd name="T7" fmla="*/ 38 h 237"/>
              <a:gd name="T8" fmla="*/ 1030 w 1319"/>
              <a:gd name="T9" fmla="*/ 43 h 237"/>
              <a:gd name="T10" fmla="*/ 1319 w 1319"/>
              <a:gd name="T11" fmla="*/ 126 h 237"/>
              <a:gd name="T12" fmla="*/ 1278 w 1319"/>
              <a:gd name="T13" fmla="*/ 85 h 237"/>
              <a:gd name="T14" fmla="*/ 1098 w 1319"/>
              <a:gd name="T15" fmla="*/ 53 h 237"/>
              <a:gd name="T16" fmla="*/ 927 w 1319"/>
              <a:gd name="T17" fmla="*/ 38 h 237"/>
              <a:gd name="T18" fmla="*/ 835 w 1319"/>
              <a:gd name="T19" fmla="*/ 36 h 237"/>
              <a:gd name="T20" fmla="*/ 809 w 1319"/>
              <a:gd name="T21" fmla="*/ 36 h 237"/>
              <a:gd name="T22" fmla="*/ 927 w 1319"/>
              <a:gd name="T23" fmla="*/ 39 h 237"/>
              <a:gd name="T24" fmla="*/ 906 w 1319"/>
              <a:gd name="T25" fmla="*/ 40 h 237"/>
              <a:gd name="T26" fmla="*/ 954 w 1319"/>
              <a:gd name="T27" fmla="*/ 43 h 237"/>
              <a:gd name="T28" fmla="*/ 718 w 1319"/>
              <a:gd name="T29" fmla="*/ 40 h 237"/>
              <a:gd name="T30" fmla="*/ 1084 w 1319"/>
              <a:gd name="T31" fmla="*/ 57 h 237"/>
              <a:gd name="T32" fmla="*/ 954 w 1319"/>
              <a:gd name="T33" fmla="*/ 48 h 237"/>
              <a:gd name="T34" fmla="*/ 688 w 1319"/>
              <a:gd name="T35" fmla="*/ 45 h 237"/>
              <a:gd name="T36" fmla="*/ 692 w 1319"/>
              <a:gd name="T37" fmla="*/ 45 h 237"/>
              <a:gd name="T38" fmla="*/ 941 w 1319"/>
              <a:gd name="T39" fmla="*/ 49 h 237"/>
              <a:gd name="T40" fmla="*/ 1142 w 1319"/>
              <a:gd name="T41" fmla="*/ 69 h 237"/>
              <a:gd name="T42" fmla="*/ 1291 w 1319"/>
              <a:gd name="T43" fmla="*/ 105 h 237"/>
              <a:gd name="T44" fmla="*/ 1300 w 1319"/>
              <a:gd name="T45" fmla="*/ 134 h 237"/>
              <a:gd name="T46" fmla="*/ 1171 w 1319"/>
              <a:gd name="T47" fmla="*/ 185 h 237"/>
              <a:gd name="T48" fmla="*/ 765 w 1319"/>
              <a:gd name="T49" fmla="*/ 221 h 237"/>
              <a:gd name="T50" fmla="*/ 244 w 1319"/>
              <a:gd name="T51" fmla="*/ 206 h 237"/>
              <a:gd name="T52" fmla="*/ 14 w 1319"/>
              <a:gd name="T53" fmla="*/ 149 h 237"/>
              <a:gd name="T54" fmla="*/ 350 w 1319"/>
              <a:gd name="T55" fmla="*/ 42 h 237"/>
              <a:gd name="T56" fmla="*/ 774 w 1319"/>
              <a:gd name="T57" fmla="*/ 16 h 237"/>
              <a:gd name="T58" fmla="*/ 1123 w 1319"/>
              <a:gd name="T59" fmla="*/ 36 h 237"/>
              <a:gd name="T60" fmla="*/ 1130 w 1319"/>
              <a:gd name="T61" fmla="*/ 38 h 237"/>
              <a:gd name="T62" fmla="*/ 1137 w 1319"/>
              <a:gd name="T63" fmla="*/ 38 h 237"/>
              <a:gd name="T64" fmla="*/ 1144 w 1319"/>
              <a:gd name="T65" fmla="*/ 33 h 237"/>
              <a:gd name="T66" fmla="*/ 1143 w 1319"/>
              <a:gd name="T67" fmla="*/ 25 h 237"/>
              <a:gd name="T68" fmla="*/ 1137 w 1319"/>
              <a:gd name="T69" fmla="*/ 20 h 237"/>
              <a:gd name="T70" fmla="*/ 1131 w 1319"/>
              <a:gd name="T71" fmla="*/ 19 h 237"/>
              <a:gd name="T72" fmla="*/ 1122 w 1319"/>
              <a:gd name="T73" fmla="*/ 19 h 237"/>
              <a:gd name="T74" fmla="*/ 920 w 1319"/>
              <a:gd name="T75" fmla="*/ 2 h 237"/>
              <a:gd name="T76" fmla="*/ 750 w 1319"/>
              <a:gd name="T77" fmla="*/ 1 h 237"/>
              <a:gd name="T78" fmla="*/ 385 w 1319"/>
              <a:gd name="T79" fmla="*/ 23 h 237"/>
              <a:gd name="T80" fmla="*/ 65 w 1319"/>
              <a:gd name="T81" fmla="*/ 94 h 237"/>
              <a:gd name="T82" fmla="*/ 7 w 1319"/>
              <a:gd name="T83" fmla="*/ 168 h 237"/>
              <a:gd name="T84" fmla="*/ 158 w 1319"/>
              <a:gd name="T85" fmla="*/ 212 h 237"/>
              <a:gd name="T86" fmla="*/ 992 w 1319"/>
              <a:gd name="T87" fmla="*/ 223 h 237"/>
              <a:gd name="T88" fmla="*/ 1284 w 1319"/>
              <a:gd name="T89" fmla="*/ 161 h 237"/>
              <a:gd name="T90" fmla="*/ 1319 w 1319"/>
              <a:gd name="T91" fmla="*/ 126 h 237"/>
              <a:gd name="T92" fmla="*/ 985 w 1319"/>
              <a:gd name="T93" fmla="*/ 52 h 237"/>
              <a:gd name="T94" fmla="*/ 688 w 1319"/>
              <a:gd name="T95" fmla="*/ 44 h 237"/>
              <a:gd name="T96" fmla="*/ 1041 w 1319"/>
              <a:gd name="T97" fmla="*/ 46 h 237"/>
              <a:gd name="T98" fmla="*/ 688 w 1319"/>
              <a:gd name="T99" fmla="*/ 45 h 237"/>
              <a:gd name="T100" fmla="*/ 1270 w 1319"/>
              <a:gd name="T101" fmla="*/ 96 h 237"/>
              <a:gd name="T102" fmla="*/ 688 w 1319"/>
              <a:gd name="T103" fmla="*/ 46 h 237"/>
              <a:gd name="T104" fmla="*/ 769 w 1319"/>
              <a:gd name="T105" fmla="*/ 37 h 237"/>
              <a:gd name="T106" fmla="*/ 926 w 1319"/>
              <a:gd name="T107" fmla="*/ 46 h 237"/>
              <a:gd name="T108" fmla="*/ 986 w 1319"/>
              <a:gd name="T109" fmla="*/ 52 h 237"/>
              <a:gd name="T110" fmla="*/ 687 w 1319"/>
              <a:gd name="T111" fmla="*/ 41 h 237"/>
              <a:gd name="T112" fmla="*/ 689 w 1319"/>
              <a:gd name="T113" fmla="*/ 38 h 237"/>
              <a:gd name="T114" fmla="*/ 689 w 1319"/>
              <a:gd name="T115" fmla="*/ 45 h 237"/>
              <a:gd name="T116" fmla="*/ 688 w 1319"/>
              <a:gd name="T117" fmla="*/ 41 h 237"/>
              <a:gd name="T118" fmla="*/ 689 w 1319"/>
              <a:gd name="T119" fmla="*/ 4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19" h="237">
                <a:moveTo>
                  <a:pt x="686" y="40"/>
                </a:moveTo>
                <a:cubicBezTo>
                  <a:pt x="686" y="40"/>
                  <a:pt x="686" y="40"/>
                  <a:pt x="686" y="40"/>
                </a:cubicBezTo>
                <a:cubicBezTo>
                  <a:pt x="686" y="40"/>
                  <a:pt x="685" y="40"/>
                  <a:pt x="684" y="40"/>
                </a:cubicBezTo>
                <a:cubicBezTo>
                  <a:pt x="684" y="40"/>
                  <a:pt x="684" y="40"/>
                  <a:pt x="684" y="40"/>
                </a:cubicBezTo>
                <a:cubicBezTo>
                  <a:pt x="684" y="40"/>
                  <a:pt x="684" y="40"/>
                  <a:pt x="683" y="40"/>
                </a:cubicBezTo>
                <a:cubicBezTo>
                  <a:pt x="684" y="39"/>
                  <a:pt x="685" y="40"/>
                  <a:pt x="685" y="39"/>
                </a:cubicBezTo>
                <a:cubicBezTo>
                  <a:pt x="685" y="39"/>
                  <a:pt x="685" y="39"/>
                  <a:pt x="685" y="39"/>
                </a:cubicBezTo>
                <a:cubicBezTo>
                  <a:pt x="686" y="39"/>
                  <a:pt x="687" y="39"/>
                  <a:pt x="688" y="39"/>
                </a:cubicBezTo>
                <a:cubicBezTo>
                  <a:pt x="687" y="40"/>
                  <a:pt x="686" y="39"/>
                  <a:pt x="686" y="40"/>
                </a:cubicBezTo>
                <a:close/>
                <a:moveTo>
                  <a:pt x="684" y="48"/>
                </a:moveTo>
                <a:cubicBezTo>
                  <a:pt x="685" y="48"/>
                  <a:pt x="685" y="48"/>
                  <a:pt x="685" y="48"/>
                </a:cubicBezTo>
                <a:cubicBezTo>
                  <a:pt x="685" y="48"/>
                  <a:pt x="684" y="48"/>
                  <a:pt x="684" y="48"/>
                </a:cubicBezTo>
                <a:close/>
                <a:moveTo>
                  <a:pt x="685" y="46"/>
                </a:moveTo>
                <a:cubicBezTo>
                  <a:pt x="685" y="46"/>
                  <a:pt x="685" y="46"/>
                  <a:pt x="685" y="46"/>
                </a:cubicBezTo>
                <a:cubicBezTo>
                  <a:pt x="685" y="46"/>
                  <a:pt x="685" y="46"/>
                  <a:pt x="685" y="46"/>
                </a:cubicBezTo>
                <a:close/>
                <a:moveTo>
                  <a:pt x="686" y="40"/>
                </a:moveTo>
                <a:cubicBezTo>
                  <a:pt x="686" y="40"/>
                  <a:pt x="687" y="40"/>
                  <a:pt x="687" y="40"/>
                </a:cubicBezTo>
                <a:cubicBezTo>
                  <a:pt x="686" y="40"/>
                  <a:pt x="686" y="40"/>
                  <a:pt x="686" y="40"/>
                </a:cubicBezTo>
                <a:cubicBezTo>
                  <a:pt x="686" y="40"/>
                  <a:pt x="686" y="40"/>
                  <a:pt x="686" y="40"/>
                </a:cubicBezTo>
                <a:close/>
                <a:moveTo>
                  <a:pt x="686" y="43"/>
                </a:moveTo>
                <a:cubicBezTo>
                  <a:pt x="686" y="44"/>
                  <a:pt x="686" y="43"/>
                  <a:pt x="686" y="43"/>
                </a:cubicBezTo>
                <a:close/>
                <a:moveTo>
                  <a:pt x="689" y="38"/>
                </a:moveTo>
                <a:cubicBezTo>
                  <a:pt x="688" y="38"/>
                  <a:pt x="688" y="38"/>
                  <a:pt x="688" y="39"/>
                </a:cubicBezTo>
                <a:cubicBezTo>
                  <a:pt x="688" y="39"/>
                  <a:pt x="689" y="39"/>
                  <a:pt x="689" y="38"/>
                </a:cubicBezTo>
                <a:close/>
                <a:moveTo>
                  <a:pt x="685" y="46"/>
                </a:moveTo>
                <a:cubicBezTo>
                  <a:pt x="685" y="46"/>
                  <a:pt x="685" y="46"/>
                  <a:pt x="685" y="46"/>
                </a:cubicBezTo>
                <a:close/>
                <a:moveTo>
                  <a:pt x="685" y="45"/>
                </a:moveTo>
                <a:cubicBezTo>
                  <a:pt x="685" y="45"/>
                  <a:pt x="685" y="45"/>
                  <a:pt x="685" y="45"/>
                </a:cubicBezTo>
                <a:cubicBezTo>
                  <a:pt x="685" y="45"/>
                  <a:pt x="685" y="45"/>
                  <a:pt x="685" y="45"/>
                </a:cubicBezTo>
                <a:close/>
                <a:moveTo>
                  <a:pt x="1030" y="43"/>
                </a:moveTo>
                <a:cubicBezTo>
                  <a:pt x="1023" y="42"/>
                  <a:pt x="1012" y="41"/>
                  <a:pt x="1009" y="41"/>
                </a:cubicBezTo>
                <a:cubicBezTo>
                  <a:pt x="1019" y="42"/>
                  <a:pt x="1026" y="43"/>
                  <a:pt x="1030" y="43"/>
                </a:cubicBezTo>
                <a:close/>
                <a:moveTo>
                  <a:pt x="1122" y="54"/>
                </a:moveTo>
                <a:cubicBezTo>
                  <a:pt x="1109" y="53"/>
                  <a:pt x="1109" y="53"/>
                  <a:pt x="1109" y="53"/>
                </a:cubicBezTo>
                <a:cubicBezTo>
                  <a:pt x="1108" y="53"/>
                  <a:pt x="1118" y="54"/>
                  <a:pt x="1122" y="54"/>
                </a:cubicBezTo>
                <a:close/>
                <a:moveTo>
                  <a:pt x="1319" y="126"/>
                </a:moveTo>
                <a:cubicBezTo>
                  <a:pt x="1319" y="125"/>
                  <a:pt x="1319" y="125"/>
                  <a:pt x="1319" y="125"/>
                </a:cubicBezTo>
                <a:cubicBezTo>
                  <a:pt x="1319" y="124"/>
                  <a:pt x="1319" y="124"/>
                  <a:pt x="1319" y="124"/>
                </a:cubicBezTo>
                <a:cubicBezTo>
                  <a:pt x="1319" y="118"/>
                  <a:pt x="1316" y="112"/>
                  <a:pt x="1313" y="108"/>
                </a:cubicBezTo>
                <a:cubicBezTo>
                  <a:pt x="1309" y="103"/>
                  <a:pt x="1305" y="100"/>
                  <a:pt x="1301" y="97"/>
                </a:cubicBezTo>
                <a:cubicBezTo>
                  <a:pt x="1293" y="91"/>
                  <a:pt x="1285" y="88"/>
                  <a:pt x="1279" y="86"/>
                </a:cubicBezTo>
                <a:cubicBezTo>
                  <a:pt x="1280" y="86"/>
                  <a:pt x="1280" y="86"/>
                  <a:pt x="1278" y="85"/>
                </a:cubicBezTo>
                <a:cubicBezTo>
                  <a:pt x="1272" y="83"/>
                  <a:pt x="1269" y="82"/>
                  <a:pt x="1262" y="80"/>
                </a:cubicBezTo>
                <a:cubicBezTo>
                  <a:pt x="1239" y="73"/>
                  <a:pt x="1219" y="70"/>
                  <a:pt x="1199" y="67"/>
                </a:cubicBezTo>
                <a:cubicBezTo>
                  <a:pt x="1180" y="64"/>
                  <a:pt x="1162" y="61"/>
                  <a:pt x="1142" y="58"/>
                </a:cubicBezTo>
                <a:cubicBezTo>
                  <a:pt x="1137" y="58"/>
                  <a:pt x="1123" y="55"/>
                  <a:pt x="1119" y="55"/>
                </a:cubicBezTo>
                <a:cubicBezTo>
                  <a:pt x="1126" y="56"/>
                  <a:pt x="1135" y="57"/>
                  <a:pt x="1134" y="57"/>
                </a:cubicBezTo>
                <a:cubicBezTo>
                  <a:pt x="1122" y="56"/>
                  <a:pt x="1106" y="54"/>
                  <a:pt x="1098" y="53"/>
                </a:cubicBezTo>
                <a:cubicBezTo>
                  <a:pt x="1083" y="51"/>
                  <a:pt x="1076" y="50"/>
                  <a:pt x="1062" y="49"/>
                </a:cubicBezTo>
                <a:cubicBezTo>
                  <a:pt x="1059" y="48"/>
                  <a:pt x="1065" y="49"/>
                  <a:pt x="1058" y="48"/>
                </a:cubicBezTo>
                <a:cubicBezTo>
                  <a:pt x="1037" y="46"/>
                  <a:pt x="1027" y="45"/>
                  <a:pt x="1008" y="43"/>
                </a:cubicBezTo>
                <a:cubicBezTo>
                  <a:pt x="1003" y="43"/>
                  <a:pt x="980" y="41"/>
                  <a:pt x="974" y="41"/>
                </a:cubicBezTo>
                <a:cubicBezTo>
                  <a:pt x="968" y="40"/>
                  <a:pt x="980" y="41"/>
                  <a:pt x="975" y="41"/>
                </a:cubicBezTo>
                <a:cubicBezTo>
                  <a:pt x="927" y="38"/>
                  <a:pt x="927" y="38"/>
                  <a:pt x="927" y="38"/>
                </a:cubicBezTo>
                <a:cubicBezTo>
                  <a:pt x="923" y="38"/>
                  <a:pt x="920" y="38"/>
                  <a:pt x="914" y="38"/>
                </a:cubicBezTo>
                <a:cubicBezTo>
                  <a:pt x="909" y="37"/>
                  <a:pt x="915" y="37"/>
                  <a:pt x="908" y="37"/>
                </a:cubicBezTo>
                <a:cubicBezTo>
                  <a:pt x="902" y="37"/>
                  <a:pt x="913" y="38"/>
                  <a:pt x="912" y="38"/>
                </a:cubicBezTo>
                <a:cubicBezTo>
                  <a:pt x="903" y="37"/>
                  <a:pt x="905" y="38"/>
                  <a:pt x="900" y="38"/>
                </a:cubicBezTo>
                <a:cubicBezTo>
                  <a:pt x="888" y="37"/>
                  <a:pt x="880" y="37"/>
                  <a:pt x="869" y="37"/>
                </a:cubicBezTo>
                <a:cubicBezTo>
                  <a:pt x="835" y="36"/>
                  <a:pt x="835" y="36"/>
                  <a:pt x="835" y="36"/>
                </a:cubicBezTo>
                <a:cubicBezTo>
                  <a:pt x="811" y="36"/>
                  <a:pt x="811" y="36"/>
                  <a:pt x="811" y="36"/>
                </a:cubicBezTo>
                <a:cubicBezTo>
                  <a:pt x="786" y="36"/>
                  <a:pt x="786" y="36"/>
                  <a:pt x="786" y="36"/>
                </a:cubicBezTo>
                <a:cubicBezTo>
                  <a:pt x="781" y="36"/>
                  <a:pt x="790" y="36"/>
                  <a:pt x="782" y="36"/>
                </a:cubicBezTo>
                <a:cubicBezTo>
                  <a:pt x="749" y="36"/>
                  <a:pt x="716" y="37"/>
                  <a:pt x="692" y="38"/>
                </a:cubicBezTo>
                <a:cubicBezTo>
                  <a:pt x="729" y="36"/>
                  <a:pt x="757" y="36"/>
                  <a:pt x="790" y="36"/>
                </a:cubicBezTo>
                <a:cubicBezTo>
                  <a:pt x="795" y="36"/>
                  <a:pt x="804" y="36"/>
                  <a:pt x="809" y="36"/>
                </a:cubicBezTo>
                <a:cubicBezTo>
                  <a:pt x="811" y="36"/>
                  <a:pt x="804" y="36"/>
                  <a:pt x="811" y="36"/>
                </a:cubicBezTo>
                <a:cubicBezTo>
                  <a:pt x="818" y="36"/>
                  <a:pt x="818" y="36"/>
                  <a:pt x="818" y="36"/>
                </a:cubicBezTo>
                <a:cubicBezTo>
                  <a:pt x="814" y="36"/>
                  <a:pt x="821" y="36"/>
                  <a:pt x="823" y="37"/>
                </a:cubicBezTo>
                <a:cubicBezTo>
                  <a:pt x="851" y="37"/>
                  <a:pt x="873" y="37"/>
                  <a:pt x="898" y="38"/>
                </a:cubicBezTo>
                <a:cubicBezTo>
                  <a:pt x="902" y="38"/>
                  <a:pt x="894" y="38"/>
                  <a:pt x="900" y="38"/>
                </a:cubicBezTo>
                <a:cubicBezTo>
                  <a:pt x="927" y="39"/>
                  <a:pt x="927" y="39"/>
                  <a:pt x="927" y="39"/>
                </a:cubicBezTo>
                <a:cubicBezTo>
                  <a:pt x="930" y="40"/>
                  <a:pt x="937" y="40"/>
                  <a:pt x="933" y="40"/>
                </a:cubicBezTo>
                <a:cubicBezTo>
                  <a:pt x="901" y="38"/>
                  <a:pt x="856" y="37"/>
                  <a:pt x="817" y="37"/>
                </a:cubicBezTo>
                <a:cubicBezTo>
                  <a:pt x="806" y="37"/>
                  <a:pt x="793" y="37"/>
                  <a:pt x="787" y="37"/>
                </a:cubicBezTo>
                <a:cubicBezTo>
                  <a:pt x="804" y="37"/>
                  <a:pt x="818" y="37"/>
                  <a:pt x="833" y="38"/>
                </a:cubicBezTo>
                <a:cubicBezTo>
                  <a:pt x="853" y="38"/>
                  <a:pt x="874" y="38"/>
                  <a:pt x="893" y="39"/>
                </a:cubicBezTo>
                <a:cubicBezTo>
                  <a:pt x="906" y="40"/>
                  <a:pt x="906" y="40"/>
                  <a:pt x="906" y="40"/>
                </a:cubicBezTo>
                <a:cubicBezTo>
                  <a:pt x="920" y="40"/>
                  <a:pt x="920" y="40"/>
                  <a:pt x="920" y="40"/>
                </a:cubicBezTo>
                <a:cubicBezTo>
                  <a:pt x="929" y="41"/>
                  <a:pt x="929" y="41"/>
                  <a:pt x="929" y="41"/>
                </a:cubicBezTo>
                <a:cubicBezTo>
                  <a:pt x="937" y="41"/>
                  <a:pt x="944" y="41"/>
                  <a:pt x="953" y="42"/>
                </a:cubicBezTo>
                <a:cubicBezTo>
                  <a:pt x="968" y="43"/>
                  <a:pt x="983" y="44"/>
                  <a:pt x="999" y="46"/>
                </a:cubicBezTo>
                <a:cubicBezTo>
                  <a:pt x="1002" y="46"/>
                  <a:pt x="1001" y="46"/>
                  <a:pt x="997" y="46"/>
                </a:cubicBezTo>
                <a:cubicBezTo>
                  <a:pt x="977" y="44"/>
                  <a:pt x="974" y="44"/>
                  <a:pt x="954" y="43"/>
                </a:cubicBezTo>
                <a:cubicBezTo>
                  <a:pt x="956" y="43"/>
                  <a:pt x="958" y="43"/>
                  <a:pt x="957" y="43"/>
                </a:cubicBezTo>
                <a:cubicBezTo>
                  <a:pt x="951" y="43"/>
                  <a:pt x="949" y="42"/>
                  <a:pt x="945" y="42"/>
                </a:cubicBezTo>
                <a:cubicBezTo>
                  <a:pt x="960" y="43"/>
                  <a:pt x="958" y="43"/>
                  <a:pt x="953" y="43"/>
                </a:cubicBezTo>
                <a:cubicBezTo>
                  <a:pt x="916" y="41"/>
                  <a:pt x="870" y="39"/>
                  <a:pt x="840" y="39"/>
                </a:cubicBezTo>
                <a:cubicBezTo>
                  <a:pt x="836" y="39"/>
                  <a:pt x="834" y="39"/>
                  <a:pt x="829" y="39"/>
                </a:cubicBezTo>
                <a:cubicBezTo>
                  <a:pt x="794" y="38"/>
                  <a:pt x="755" y="38"/>
                  <a:pt x="718" y="40"/>
                </a:cubicBezTo>
                <a:cubicBezTo>
                  <a:pt x="761" y="39"/>
                  <a:pt x="805" y="38"/>
                  <a:pt x="854" y="39"/>
                </a:cubicBezTo>
                <a:cubicBezTo>
                  <a:pt x="856" y="39"/>
                  <a:pt x="854" y="39"/>
                  <a:pt x="859" y="40"/>
                </a:cubicBezTo>
                <a:cubicBezTo>
                  <a:pt x="880" y="40"/>
                  <a:pt x="904" y="41"/>
                  <a:pt x="920" y="42"/>
                </a:cubicBezTo>
                <a:cubicBezTo>
                  <a:pt x="941" y="44"/>
                  <a:pt x="941" y="44"/>
                  <a:pt x="941" y="44"/>
                </a:cubicBezTo>
                <a:cubicBezTo>
                  <a:pt x="993" y="47"/>
                  <a:pt x="1030" y="51"/>
                  <a:pt x="1079" y="57"/>
                </a:cubicBezTo>
                <a:cubicBezTo>
                  <a:pt x="1079" y="57"/>
                  <a:pt x="1082" y="57"/>
                  <a:pt x="1084" y="57"/>
                </a:cubicBezTo>
                <a:cubicBezTo>
                  <a:pt x="1073" y="57"/>
                  <a:pt x="1073" y="57"/>
                  <a:pt x="1073" y="57"/>
                </a:cubicBezTo>
                <a:cubicBezTo>
                  <a:pt x="1049" y="54"/>
                  <a:pt x="1049" y="54"/>
                  <a:pt x="1049" y="54"/>
                </a:cubicBezTo>
                <a:cubicBezTo>
                  <a:pt x="1008" y="50"/>
                  <a:pt x="950" y="45"/>
                  <a:pt x="898" y="43"/>
                </a:cubicBezTo>
                <a:cubicBezTo>
                  <a:pt x="892" y="43"/>
                  <a:pt x="897" y="43"/>
                  <a:pt x="901" y="44"/>
                </a:cubicBezTo>
                <a:cubicBezTo>
                  <a:pt x="926" y="45"/>
                  <a:pt x="948" y="46"/>
                  <a:pt x="975" y="48"/>
                </a:cubicBezTo>
                <a:cubicBezTo>
                  <a:pt x="984" y="50"/>
                  <a:pt x="974" y="49"/>
                  <a:pt x="954" y="48"/>
                </a:cubicBezTo>
                <a:cubicBezTo>
                  <a:pt x="937" y="47"/>
                  <a:pt x="914" y="45"/>
                  <a:pt x="893" y="45"/>
                </a:cubicBezTo>
                <a:cubicBezTo>
                  <a:pt x="871" y="44"/>
                  <a:pt x="851" y="43"/>
                  <a:pt x="841" y="43"/>
                </a:cubicBezTo>
                <a:cubicBezTo>
                  <a:pt x="791" y="42"/>
                  <a:pt x="742" y="43"/>
                  <a:pt x="693" y="45"/>
                </a:cubicBezTo>
                <a:cubicBezTo>
                  <a:pt x="689" y="45"/>
                  <a:pt x="689" y="45"/>
                  <a:pt x="689" y="45"/>
                </a:cubicBezTo>
                <a:cubicBezTo>
                  <a:pt x="689" y="45"/>
                  <a:pt x="689" y="45"/>
                  <a:pt x="689" y="45"/>
                </a:cubicBezTo>
                <a:cubicBezTo>
                  <a:pt x="688" y="45"/>
                  <a:pt x="688" y="45"/>
                  <a:pt x="688" y="45"/>
                </a:cubicBezTo>
                <a:cubicBezTo>
                  <a:pt x="686" y="45"/>
                  <a:pt x="686" y="45"/>
                  <a:pt x="686" y="45"/>
                </a:cubicBezTo>
                <a:cubicBezTo>
                  <a:pt x="686" y="45"/>
                  <a:pt x="687" y="45"/>
                  <a:pt x="688" y="45"/>
                </a:cubicBezTo>
                <a:cubicBezTo>
                  <a:pt x="689" y="45"/>
                  <a:pt x="689" y="45"/>
                  <a:pt x="689" y="45"/>
                </a:cubicBezTo>
                <a:cubicBezTo>
                  <a:pt x="689" y="45"/>
                  <a:pt x="689" y="45"/>
                  <a:pt x="689" y="45"/>
                </a:cubicBezTo>
                <a:cubicBezTo>
                  <a:pt x="689" y="45"/>
                  <a:pt x="689" y="45"/>
                  <a:pt x="689" y="45"/>
                </a:cubicBezTo>
                <a:cubicBezTo>
                  <a:pt x="692" y="45"/>
                  <a:pt x="692" y="45"/>
                  <a:pt x="692" y="45"/>
                </a:cubicBezTo>
                <a:cubicBezTo>
                  <a:pt x="701" y="45"/>
                  <a:pt x="701" y="45"/>
                  <a:pt x="701" y="45"/>
                </a:cubicBezTo>
                <a:cubicBezTo>
                  <a:pt x="701" y="45"/>
                  <a:pt x="703" y="44"/>
                  <a:pt x="707" y="44"/>
                </a:cubicBezTo>
                <a:cubicBezTo>
                  <a:pt x="756" y="43"/>
                  <a:pt x="811" y="43"/>
                  <a:pt x="855" y="43"/>
                </a:cubicBezTo>
                <a:cubicBezTo>
                  <a:pt x="873" y="44"/>
                  <a:pt x="908" y="45"/>
                  <a:pt x="926" y="47"/>
                </a:cubicBezTo>
                <a:cubicBezTo>
                  <a:pt x="922" y="47"/>
                  <a:pt x="907" y="46"/>
                  <a:pt x="888" y="46"/>
                </a:cubicBezTo>
                <a:cubicBezTo>
                  <a:pt x="907" y="46"/>
                  <a:pt x="925" y="48"/>
                  <a:pt x="941" y="49"/>
                </a:cubicBezTo>
                <a:cubicBezTo>
                  <a:pt x="955" y="49"/>
                  <a:pt x="978" y="51"/>
                  <a:pt x="985" y="52"/>
                </a:cubicBezTo>
                <a:cubicBezTo>
                  <a:pt x="986" y="52"/>
                  <a:pt x="984" y="52"/>
                  <a:pt x="985" y="52"/>
                </a:cubicBezTo>
                <a:cubicBezTo>
                  <a:pt x="986" y="52"/>
                  <a:pt x="996" y="53"/>
                  <a:pt x="997" y="53"/>
                </a:cubicBezTo>
                <a:cubicBezTo>
                  <a:pt x="1004" y="53"/>
                  <a:pt x="1003" y="53"/>
                  <a:pt x="1011" y="54"/>
                </a:cubicBezTo>
                <a:cubicBezTo>
                  <a:pt x="1022" y="55"/>
                  <a:pt x="1022" y="55"/>
                  <a:pt x="1029" y="56"/>
                </a:cubicBezTo>
                <a:cubicBezTo>
                  <a:pt x="1067" y="59"/>
                  <a:pt x="1104" y="64"/>
                  <a:pt x="1142" y="69"/>
                </a:cubicBezTo>
                <a:cubicBezTo>
                  <a:pt x="1154" y="71"/>
                  <a:pt x="1154" y="71"/>
                  <a:pt x="1154" y="71"/>
                </a:cubicBezTo>
                <a:cubicBezTo>
                  <a:pt x="1158" y="72"/>
                  <a:pt x="1155" y="72"/>
                  <a:pt x="1159" y="72"/>
                </a:cubicBezTo>
                <a:cubicBezTo>
                  <a:pt x="1162" y="73"/>
                  <a:pt x="1161" y="72"/>
                  <a:pt x="1165" y="73"/>
                </a:cubicBezTo>
                <a:cubicBezTo>
                  <a:pt x="1179" y="75"/>
                  <a:pt x="1196" y="78"/>
                  <a:pt x="1211" y="81"/>
                </a:cubicBezTo>
                <a:cubicBezTo>
                  <a:pt x="1229" y="84"/>
                  <a:pt x="1249" y="88"/>
                  <a:pt x="1267" y="94"/>
                </a:cubicBezTo>
                <a:cubicBezTo>
                  <a:pt x="1275" y="97"/>
                  <a:pt x="1284" y="101"/>
                  <a:pt x="1291" y="105"/>
                </a:cubicBezTo>
                <a:cubicBezTo>
                  <a:pt x="1298" y="109"/>
                  <a:pt x="1303" y="114"/>
                  <a:pt x="1305" y="119"/>
                </a:cubicBezTo>
                <a:cubicBezTo>
                  <a:pt x="1306" y="122"/>
                  <a:pt x="1306" y="121"/>
                  <a:pt x="1306" y="121"/>
                </a:cubicBezTo>
                <a:cubicBezTo>
                  <a:pt x="1306" y="121"/>
                  <a:pt x="1306" y="121"/>
                  <a:pt x="1307" y="124"/>
                </a:cubicBezTo>
                <a:cubicBezTo>
                  <a:pt x="1307" y="125"/>
                  <a:pt x="1307" y="126"/>
                  <a:pt x="1307" y="126"/>
                </a:cubicBezTo>
                <a:cubicBezTo>
                  <a:pt x="1307" y="127"/>
                  <a:pt x="1306" y="127"/>
                  <a:pt x="1306" y="128"/>
                </a:cubicBezTo>
                <a:cubicBezTo>
                  <a:pt x="1304" y="130"/>
                  <a:pt x="1302" y="132"/>
                  <a:pt x="1300" y="134"/>
                </a:cubicBezTo>
                <a:cubicBezTo>
                  <a:pt x="1296" y="138"/>
                  <a:pt x="1291" y="142"/>
                  <a:pt x="1285" y="145"/>
                </a:cubicBezTo>
                <a:cubicBezTo>
                  <a:pt x="1274" y="152"/>
                  <a:pt x="1262" y="158"/>
                  <a:pt x="1250" y="163"/>
                </a:cubicBezTo>
                <a:cubicBezTo>
                  <a:pt x="1247" y="164"/>
                  <a:pt x="1244" y="165"/>
                  <a:pt x="1241" y="166"/>
                </a:cubicBezTo>
                <a:cubicBezTo>
                  <a:pt x="1231" y="169"/>
                  <a:pt x="1231" y="169"/>
                  <a:pt x="1231" y="169"/>
                </a:cubicBezTo>
                <a:cubicBezTo>
                  <a:pt x="1224" y="171"/>
                  <a:pt x="1218" y="173"/>
                  <a:pt x="1211" y="175"/>
                </a:cubicBezTo>
                <a:cubicBezTo>
                  <a:pt x="1198" y="178"/>
                  <a:pt x="1184" y="182"/>
                  <a:pt x="1171" y="185"/>
                </a:cubicBezTo>
                <a:cubicBezTo>
                  <a:pt x="1167" y="186"/>
                  <a:pt x="1170" y="185"/>
                  <a:pt x="1164" y="186"/>
                </a:cubicBezTo>
                <a:cubicBezTo>
                  <a:pt x="1156" y="188"/>
                  <a:pt x="1158" y="188"/>
                  <a:pt x="1152" y="189"/>
                </a:cubicBezTo>
                <a:cubicBezTo>
                  <a:pt x="1147" y="190"/>
                  <a:pt x="1144" y="191"/>
                  <a:pt x="1141" y="191"/>
                </a:cubicBezTo>
                <a:cubicBezTo>
                  <a:pt x="1110" y="197"/>
                  <a:pt x="1078" y="201"/>
                  <a:pt x="1045" y="205"/>
                </a:cubicBezTo>
                <a:cubicBezTo>
                  <a:pt x="1013" y="208"/>
                  <a:pt x="980" y="210"/>
                  <a:pt x="947" y="213"/>
                </a:cubicBezTo>
                <a:cubicBezTo>
                  <a:pt x="885" y="217"/>
                  <a:pt x="823" y="220"/>
                  <a:pt x="765" y="221"/>
                </a:cubicBezTo>
                <a:cubicBezTo>
                  <a:pt x="719" y="222"/>
                  <a:pt x="675" y="223"/>
                  <a:pt x="633" y="222"/>
                </a:cubicBezTo>
                <a:cubicBezTo>
                  <a:pt x="578" y="222"/>
                  <a:pt x="530" y="221"/>
                  <a:pt x="478" y="219"/>
                </a:cubicBezTo>
                <a:cubicBezTo>
                  <a:pt x="441" y="218"/>
                  <a:pt x="400" y="216"/>
                  <a:pt x="368" y="214"/>
                </a:cubicBezTo>
                <a:cubicBezTo>
                  <a:pt x="350" y="214"/>
                  <a:pt x="350" y="214"/>
                  <a:pt x="350" y="214"/>
                </a:cubicBezTo>
                <a:cubicBezTo>
                  <a:pt x="321" y="212"/>
                  <a:pt x="321" y="212"/>
                  <a:pt x="321" y="212"/>
                </a:cubicBezTo>
                <a:cubicBezTo>
                  <a:pt x="296" y="210"/>
                  <a:pt x="270" y="209"/>
                  <a:pt x="244" y="206"/>
                </a:cubicBezTo>
                <a:cubicBezTo>
                  <a:pt x="215" y="204"/>
                  <a:pt x="188" y="201"/>
                  <a:pt x="160" y="198"/>
                </a:cubicBezTo>
                <a:cubicBezTo>
                  <a:pt x="144" y="196"/>
                  <a:pt x="129" y="194"/>
                  <a:pt x="114" y="191"/>
                </a:cubicBezTo>
                <a:cubicBezTo>
                  <a:pt x="103" y="189"/>
                  <a:pt x="93" y="187"/>
                  <a:pt x="82" y="185"/>
                </a:cubicBezTo>
                <a:cubicBezTo>
                  <a:pt x="68" y="182"/>
                  <a:pt x="53" y="178"/>
                  <a:pt x="40" y="172"/>
                </a:cubicBezTo>
                <a:cubicBezTo>
                  <a:pt x="33" y="170"/>
                  <a:pt x="26" y="166"/>
                  <a:pt x="22" y="163"/>
                </a:cubicBezTo>
                <a:cubicBezTo>
                  <a:pt x="17" y="159"/>
                  <a:pt x="14" y="154"/>
                  <a:pt x="14" y="149"/>
                </a:cubicBezTo>
                <a:cubicBezTo>
                  <a:pt x="14" y="144"/>
                  <a:pt x="19" y="137"/>
                  <a:pt x="26" y="131"/>
                </a:cubicBezTo>
                <a:cubicBezTo>
                  <a:pt x="33" y="126"/>
                  <a:pt x="41" y="121"/>
                  <a:pt x="50" y="117"/>
                </a:cubicBezTo>
                <a:cubicBezTo>
                  <a:pt x="67" y="108"/>
                  <a:pt x="85" y="101"/>
                  <a:pt x="103" y="95"/>
                </a:cubicBezTo>
                <a:cubicBezTo>
                  <a:pt x="144" y="82"/>
                  <a:pt x="195" y="70"/>
                  <a:pt x="235" y="61"/>
                </a:cubicBezTo>
                <a:cubicBezTo>
                  <a:pt x="268" y="55"/>
                  <a:pt x="302" y="49"/>
                  <a:pt x="340" y="44"/>
                </a:cubicBezTo>
                <a:cubicBezTo>
                  <a:pt x="350" y="42"/>
                  <a:pt x="350" y="42"/>
                  <a:pt x="350" y="42"/>
                </a:cubicBezTo>
                <a:cubicBezTo>
                  <a:pt x="407" y="35"/>
                  <a:pt x="471" y="28"/>
                  <a:pt x="517" y="25"/>
                </a:cubicBezTo>
                <a:cubicBezTo>
                  <a:pt x="534" y="24"/>
                  <a:pt x="549" y="23"/>
                  <a:pt x="565" y="22"/>
                </a:cubicBezTo>
                <a:cubicBezTo>
                  <a:pt x="583" y="21"/>
                  <a:pt x="599" y="20"/>
                  <a:pt x="616" y="19"/>
                </a:cubicBezTo>
                <a:cubicBezTo>
                  <a:pt x="632" y="19"/>
                  <a:pt x="632" y="19"/>
                  <a:pt x="632" y="19"/>
                </a:cubicBezTo>
                <a:cubicBezTo>
                  <a:pt x="649" y="18"/>
                  <a:pt x="666" y="17"/>
                  <a:pt x="684" y="17"/>
                </a:cubicBezTo>
                <a:cubicBezTo>
                  <a:pt x="712" y="16"/>
                  <a:pt x="742" y="16"/>
                  <a:pt x="774" y="16"/>
                </a:cubicBezTo>
                <a:cubicBezTo>
                  <a:pt x="799" y="16"/>
                  <a:pt x="836" y="16"/>
                  <a:pt x="864" y="16"/>
                </a:cubicBezTo>
                <a:cubicBezTo>
                  <a:pt x="912" y="18"/>
                  <a:pt x="961" y="19"/>
                  <a:pt x="1010" y="23"/>
                </a:cubicBezTo>
                <a:cubicBezTo>
                  <a:pt x="1026" y="24"/>
                  <a:pt x="1041" y="26"/>
                  <a:pt x="1058" y="27"/>
                </a:cubicBezTo>
                <a:cubicBezTo>
                  <a:pt x="1075" y="29"/>
                  <a:pt x="1096" y="31"/>
                  <a:pt x="1117" y="35"/>
                </a:cubicBezTo>
                <a:cubicBezTo>
                  <a:pt x="1123" y="36"/>
                  <a:pt x="1123" y="36"/>
                  <a:pt x="1123" y="36"/>
                </a:cubicBezTo>
                <a:cubicBezTo>
                  <a:pt x="1123" y="36"/>
                  <a:pt x="1123" y="36"/>
                  <a:pt x="1123" y="36"/>
                </a:cubicBezTo>
                <a:cubicBezTo>
                  <a:pt x="1124" y="36"/>
                  <a:pt x="1124" y="36"/>
                  <a:pt x="1124" y="36"/>
                </a:cubicBezTo>
                <a:cubicBezTo>
                  <a:pt x="1125" y="36"/>
                  <a:pt x="1125" y="36"/>
                  <a:pt x="1125" y="36"/>
                </a:cubicBezTo>
                <a:cubicBezTo>
                  <a:pt x="1125" y="36"/>
                  <a:pt x="1127" y="36"/>
                  <a:pt x="1127" y="37"/>
                </a:cubicBezTo>
                <a:cubicBezTo>
                  <a:pt x="1127" y="38"/>
                  <a:pt x="1128" y="36"/>
                  <a:pt x="1129" y="37"/>
                </a:cubicBezTo>
                <a:cubicBezTo>
                  <a:pt x="1129" y="37"/>
                  <a:pt x="1129" y="37"/>
                  <a:pt x="1129" y="38"/>
                </a:cubicBezTo>
                <a:cubicBezTo>
                  <a:pt x="1129" y="38"/>
                  <a:pt x="1129" y="38"/>
                  <a:pt x="1130" y="38"/>
                </a:cubicBezTo>
                <a:cubicBezTo>
                  <a:pt x="1130" y="38"/>
                  <a:pt x="1130" y="39"/>
                  <a:pt x="1131" y="39"/>
                </a:cubicBezTo>
                <a:cubicBezTo>
                  <a:pt x="1131" y="39"/>
                  <a:pt x="1131" y="39"/>
                  <a:pt x="1131" y="39"/>
                </a:cubicBezTo>
                <a:cubicBezTo>
                  <a:pt x="1132" y="39"/>
                  <a:pt x="1132" y="39"/>
                  <a:pt x="1133" y="39"/>
                </a:cubicBezTo>
                <a:cubicBezTo>
                  <a:pt x="1133" y="39"/>
                  <a:pt x="1134" y="39"/>
                  <a:pt x="1134" y="39"/>
                </a:cubicBezTo>
                <a:cubicBezTo>
                  <a:pt x="1135" y="39"/>
                  <a:pt x="1135" y="39"/>
                  <a:pt x="1135" y="39"/>
                </a:cubicBezTo>
                <a:cubicBezTo>
                  <a:pt x="1136" y="39"/>
                  <a:pt x="1136" y="39"/>
                  <a:pt x="1137" y="38"/>
                </a:cubicBezTo>
                <a:cubicBezTo>
                  <a:pt x="1137" y="38"/>
                  <a:pt x="1138" y="38"/>
                  <a:pt x="1138" y="38"/>
                </a:cubicBezTo>
                <a:cubicBezTo>
                  <a:pt x="1138" y="38"/>
                  <a:pt x="1139" y="38"/>
                  <a:pt x="1139" y="38"/>
                </a:cubicBezTo>
                <a:cubicBezTo>
                  <a:pt x="1140" y="37"/>
                  <a:pt x="1141" y="36"/>
                  <a:pt x="1142" y="36"/>
                </a:cubicBezTo>
                <a:cubicBezTo>
                  <a:pt x="1142" y="36"/>
                  <a:pt x="1142" y="35"/>
                  <a:pt x="1143" y="35"/>
                </a:cubicBezTo>
                <a:cubicBezTo>
                  <a:pt x="1143" y="35"/>
                  <a:pt x="1143" y="35"/>
                  <a:pt x="1143" y="35"/>
                </a:cubicBezTo>
                <a:cubicBezTo>
                  <a:pt x="1143" y="34"/>
                  <a:pt x="1143" y="33"/>
                  <a:pt x="1144" y="33"/>
                </a:cubicBezTo>
                <a:cubicBezTo>
                  <a:pt x="1144" y="33"/>
                  <a:pt x="1144" y="33"/>
                  <a:pt x="1144" y="33"/>
                </a:cubicBezTo>
                <a:cubicBezTo>
                  <a:pt x="1144" y="32"/>
                  <a:pt x="1144" y="31"/>
                  <a:pt x="1144" y="30"/>
                </a:cubicBezTo>
                <a:cubicBezTo>
                  <a:pt x="1144" y="29"/>
                  <a:pt x="1144" y="28"/>
                  <a:pt x="1144" y="28"/>
                </a:cubicBezTo>
                <a:cubicBezTo>
                  <a:pt x="1144" y="28"/>
                  <a:pt x="1144" y="27"/>
                  <a:pt x="1144" y="27"/>
                </a:cubicBezTo>
                <a:cubicBezTo>
                  <a:pt x="1144" y="26"/>
                  <a:pt x="1143" y="26"/>
                  <a:pt x="1143" y="26"/>
                </a:cubicBezTo>
                <a:cubicBezTo>
                  <a:pt x="1143" y="25"/>
                  <a:pt x="1143" y="25"/>
                  <a:pt x="1143" y="25"/>
                </a:cubicBezTo>
                <a:cubicBezTo>
                  <a:pt x="1143" y="25"/>
                  <a:pt x="1142" y="24"/>
                  <a:pt x="1142" y="24"/>
                </a:cubicBezTo>
                <a:cubicBezTo>
                  <a:pt x="1142" y="24"/>
                  <a:pt x="1142" y="24"/>
                  <a:pt x="1142" y="24"/>
                </a:cubicBezTo>
                <a:cubicBezTo>
                  <a:pt x="1141" y="23"/>
                  <a:pt x="1141" y="22"/>
                  <a:pt x="1140" y="22"/>
                </a:cubicBezTo>
                <a:cubicBezTo>
                  <a:pt x="1140" y="22"/>
                  <a:pt x="1139" y="21"/>
                  <a:pt x="1139" y="21"/>
                </a:cubicBezTo>
                <a:cubicBezTo>
                  <a:pt x="1138" y="21"/>
                  <a:pt x="1137" y="21"/>
                  <a:pt x="1137" y="20"/>
                </a:cubicBezTo>
                <a:cubicBezTo>
                  <a:pt x="1137" y="20"/>
                  <a:pt x="1137" y="20"/>
                  <a:pt x="1137" y="20"/>
                </a:cubicBezTo>
                <a:cubicBezTo>
                  <a:pt x="1137" y="20"/>
                  <a:pt x="1136" y="20"/>
                  <a:pt x="1136" y="20"/>
                </a:cubicBezTo>
                <a:cubicBezTo>
                  <a:pt x="1136" y="20"/>
                  <a:pt x="1135" y="20"/>
                  <a:pt x="1135" y="20"/>
                </a:cubicBezTo>
                <a:cubicBezTo>
                  <a:pt x="1135" y="20"/>
                  <a:pt x="1134" y="19"/>
                  <a:pt x="1134" y="19"/>
                </a:cubicBezTo>
                <a:cubicBezTo>
                  <a:pt x="1134" y="19"/>
                  <a:pt x="1134" y="20"/>
                  <a:pt x="1133" y="20"/>
                </a:cubicBezTo>
                <a:cubicBezTo>
                  <a:pt x="1133" y="20"/>
                  <a:pt x="1132" y="19"/>
                  <a:pt x="1132" y="19"/>
                </a:cubicBezTo>
                <a:cubicBezTo>
                  <a:pt x="1131" y="19"/>
                  <a:pt x="1131" y="19"/>
                  <a:pt x="1131" y="19"/>
                </a:cubicBezTo>
                <a:cubicBezTo>
                  <a:pt x="1131" y="19"/>
                  <a:pt x="1130" y="19"/>
                  <a:pt x="1130" y="20"/>
                </a:cubicBezTo>
                <a:cubicBezTo>
                  <a:pt x="1130" y="20"/>
                  <a:pt x="1128" y="19"/>
                  <a:pt x="1127" y="20"/>
                </a:cubicBezTo>
                <a:cubicBezTo>
                  <a:pt x="1127" y="19"/>
                  <a:pt x="1127" y="19"/>
                  <a:pt x="1126" y="19"/>
                </a:cubicBezTo>
                <a:cubicBezTo>
                  <a:pt x="1126" y="19"/>
                  <a:pt x="1126" y="19"/>
                  <a:pt x="1126" y="19"/>
                </a:cubicBezTo>
                <a:cubicBezTo>
                  <a:pt x="1126" y="19"/>
                  <a:pt x="1126" y="19"/>
                  <a:pt x="1126" y="19"/>
                </a:cubicBezTo>
                <a:cubicBezTo>
                  <a:pt x="1122" y="19"/>
                  <a:pt x="1122" y="19"/>
                  <a:pt x="1122" y="19"/>
                </a:cubicBezTo>
                <a:cubicBezTo>
                  <a:pt x="1103" y="16"/>
                  <a:pt x="1103" y="16"/>
                  <a:pt x="1103" y="16"/>
                </a:cubicBezTo>
                <a:cubicBezTo>
                  <a:pt x="1098" y="15"/>
                  <a:pt x="1092" y="15"/>
                  <a:pt x="1087" y="14"/>
                </a:cubicBezTo>
                <a:cubicBezTo>
                  <a:pt x="1078" y="13"/>
                  <a:pt x="1067" y="12"/>
                  <a:pt x="1056" y="11"/>
                </a:cubicBezTo>
                <a:cubicBezTo>
                  <a:pt x="1037" y="9"/>
                  <a:pt x="1021" y="8"/>
                  <a:pt x="1005" y="7"/>
                </a:cubicBezTo>
                <a:cubicBezTo>
                  <a:pt x="981" y="5"/>
                  <a:pt x="964" y="4"/>
                  <a:pt x="944" y="3"/>
                </a:cubicBezTo>
                <a:cubicBezTo>
                  <a:pt x="920" y="2"/>
                  <a:pt x="920" y="2"/>
                  <a:pt x="920" y="2"/>
                </a:cubicBezTo>
                <a:cubicBezTo>
                  <a:pt x="898" y="2"/>
                  <a:pt x="898" y="2"/>
                  <a:pt x="898" y="2"/>
                </a:cubicBezTo>
                <a:cubicBezTo>
                  <a:pt x="875" y="1"/>
                  <a:pt x="875" y="1"/>
                  <a:pt x="875" y="1"/>
                </a:cubicBezTo>
                <a:cubicBezTo>
                  <a:pt x="860" y="1"/>
                  <a:pt x="860" y="1"/>
                  <a:pt x="860" y="1"/>
                </a:cubicBezTo>
                <a:cubicBezTo>
                  <a:pt x="844" y="0"/>
                  <a:pt x="844" y="0"/>
                  <a:pt x="844" y="0"/>
                </a:cubicBezTo>
                <a:cubicBezTo>
                  <a:pt x="824" y="0"/>
                  <a:pt x="824" y="0"/>
                  <a:pt x="824" y="0"/>
                </a:cubicBezTo>
                <a:cubicBezTo>
                  <a:pt x="800" y="0"/>
                  <a:pt x="773" y="0"/>
                  <a:pt x="750" y="1"/>
                </a:cubicBezTo>
                <a:cubicBezTo>
                  <a:pt x="708" y="1"/>
                  <a:pt x="671" y="2"/>
                  <a:pt x="622" y="4"/>
                </a:cubicBezTo>
                <a:cubicBezTo>
                  <a:pt x="587" y="6"/>
                  <a:pt x="587" y="6"/>
                  <a:pt x="587" y="6"/>
                </a:cubicBezTo>
                <a:cubicBezTo>
                  <a:pt x="584" y="6"/>
                  <a:pt x="584" y="6"/>
                  <a:pt x="580" y="6"/>
                </a:cubicBezTo>
                <a:cubicBezTo>
                  <a:pt x="554" y="7"/>
                  <a:pt x="527" y="10"/>
                  <a:pt x="500" y="11"/>
                </a:cubicBezTo>
                <a:cubicBezTo>
                  <a:pt x="497" y="12"/>
                  <a:pt x="497" y="12"/>
                  <a:pt x="497" y="12"/>
                </a:cubicBezTo>
                <a:cubicBezTo>
                  <a:pt x="460" y="14"/>
                  <a:pt x="414" y="19"/>
                  <a:pt x="385" y="23"/>
                </a:cubicBezTo>
                <a:cubicBezTo>
                  <a:pt x="363" y="25"/>
                  <a:pt x="337" y="29"/>
                  <a:pt x="309" y="33"/>
                </a:cubicBezTo>
                <a:cubicBezTo>
                  <a:pt x="297" y="35"/>
                  <a:pt x="284" y="37"/>
                  <a:pt x="272" y="39"/>
                </a:cubicBezTo>
                <a:cubicBezTo>
                  <a:pt x="249" y="44"/>
                  <a:pt x="218" y="50"/>
                  <a:pt x="196" y="55"/>
                </a:cubicBezTo>
                <a:cubicBezTo>
                  <a:pt x="176" y="60"/>
                  <a:pt x="176" y="60"/>
                  <a:pt x="176" y="60"/>
                </a:cubicBezTo>
                <a:cubicBezTo>
                  <a:pt x="164" y="63"/>
                  <a:pt x="152" y="66"/>
                  <a:pt x="139" y="69"/>
                </a:cubicBezTo>
                <a:cubicBezTo>
                  <a:pt x="115" y="76"/>
                  <a:pt x="89" y="84"/>
                  <a:pt x="65" y="94"/>
                </a:cubicBezTo>
                <a:cubicBezTo>
                  <a:pt x="53" y="99"/>
                  <a:pt x="41" y="104"/>
                  <a:pt x="30" y="111"/>
                </a:cubicBezTo>
                <a:cubicBezTo>
                  <a:pt x="25" y="114"/>
                  <a:pt x="19" y="118"/>
                  <a:pt x="15" y="122"/>
                </a:cubicBezTo>
                <a:cubicBezTo>
                  <a:pt x="10" y="127"/>
                  <a:pt x="5" y="131"/>
                  <a:pt x="2" y="138"/>
                </a:cubicBezTo>
                <a:cubicBezTo>
                  <a:pt x="1" y="142"/>
                  <a:pt x="0" y="146"/>
                  <a:pt x="0" y="151"/>
                </a:cubicBezTo>
                <a:cubicBezTo>
                  <a:pt x="0" y="155"/>
                  <a:pt x="1" y="159"/>
                  <a:pt x="3" y="163"/>
                </a:cubicBezTo>
                <a:cubicBezTo>
                  <a:pt x="4" y="165"/>
                  <a:pt x="6" y="166"/>
                  <a:pt x="7" y="168"/>
                </a:cubicBezTo>
                <a:cubicBezTo>
                  <a:pt x="8" y="169"/>
                  <a:pt x="10" y="171"/>
                  <a:pt x="11" y="172"/>
                </a:cubicBezTo>
                <a:cubicBezTo>
                  <a:pt x="14" y="175"/>
                  <a:pt x="17" y="177"/>
                  <a:pt x="21" y="179"/>
                </a:cubicBezTo>
                <a:cubicBezTo>
                  <a:pt x="33" y="186"/>
                  <a:pt x="45" y="190"/>
                  <a:pt x="58" y="193"/>
                </a:cubicBezTo>
                <a:cubicBezTo>
                  <a:pt x="70" y="197"/>
                  <a:pt x="83" y="200"/>
                  <a:pt x="95" y="202"/>
                </a:cubicBezTo>
                <a:cubicBezTo>
                  <a:pt x="101" y="203"/>
                  <a:pt x="108" y="204"/>
                  <a:pt x="113" y="205"/>
                </a:cubicBezTo>
                <a:cubicBezTo>
                  <a:pt x="128" y="208"/>
                  <a:pt x="142" y="210"/>
                  <a:pt x="158" y="212"/>
                </a:cubicBezTo>
                <a:cubicBezTo>
                  <a:pt x="197" y="217"/>
                  <a:pt x="236" y="220"/>
                  <a:pt x="272" y="223"/>
                </a:cubicBezTo>
                <a:cubicBezTo>
                  <a:pt x="318" y="226"/>
                  <a:pt x="386" y="230"/>
                  <a:pt x="440" y="232"/>
                </a:cubicBezTo>
                <a:cubicBezTo>
                  <a:pt x="452" y="232"/>
                  <a:pt x="464" y="233"/>
                  <a:pt x="476" y="233"/>
                </a:cubicBezTo>
                <a:cubicBezTo>
                  <a:pt x="515" y="234"/>
                  <a:pt x="564" y="235"/>
                  <a:pt x="605" y="236"/>
                </a:cubicBezTo>
                <a:cubicBezTo>
                  <a:pt x="690" y="237"/>
                  <a:pt x="777" y="235"/>
                  <a:pt x="863" y="231"/>
                </a:cubicBezTo>
                <a:cubicBezTo>
                  <a:pt x="906" y="229"/>
                  <a:pt x="950" y="227"/>
                  <a:pt x="992" y="223"/>
                </a:cubicBezTo>
                <a:cubicBezTo>
                  <a:pt x="1035" y="220"/>
                  <a:pt x="1078" y="216"/>
                  <a:pt x="1120" y="209"/>
                </a:cubicBezTo>
                <a:cubicBezTo>
                  <a:pt x="1133" y="207"/>
                  <a:pt x="1153" y="203"/>
                  <a:pt x="1164" y="200"/>
                </a:cubicBezTo>
                <a:cubicBezTo>
                  <a:pt x="1167" y="200"/>
                  <a:pt x="1174" y="198"/>
                  <a:pt x="1180" y="197"/>
                </a:cubicBezTo>
                <a:cubicBezTo>
                  <a:pt x="1201" y="191"/>
                  <a:pt x="1226" y="184"/>
                  <a:pt x="1252" y="176"/>
                </a:cubicBezTo>
                <a:cubicBezTo>
                  <a:pt x="1259" y="174"/>
                  <a:pt x="1274" y="167"/>
                  <a:pt x="1282" y="162"/>
                </a:cubicBezTo>
                <a:cubicBezTo>
                  <a:pt x="1286" y="160"/>
                  <a:pt x="1277" y="165"/>
                  <a:pt x="1284" y="161"/>
                </a:cubicBezTo>
                <a:cubicBezTo>
                  <a:pt x="1288" y="159"/>
                  <a:pt x="1294" y="155"/>
                  <a:pt x="1301" y="150"/>
                </a:cubicBezTo>
                <a:cubicBezTo>
                  <a:pt x="1304" y="148"/>
                  <a:pt x="1308" y="145"/>
                  <a:pt x="1311" y="141"/>
                </a:cubicBezTo>
                <a:cubicBezTo>
                  <a:pt x="1313" y="139"/>
                  <a:pt x="1315" y="137"/>
                  <a:pt x="1317" y="134"/>
                </a:cubicBezTo>
                <a:cubicBezTo>
                  <a:pt x="1317" y="133"/>
                  <a:pt x="1318" y="132"/>
                  <a:pt x="1319" y="130"/>
                </a:cubicBezTo>
                <a:cubicBezTo>
                  <a:pt x="1319" y="129"/>
                  <a:pt x="1319" y="128"/>
                  <a:pt x="1319" y="127"/>
                </a:cubicBezTo>
                <a:cubicBezTo>
                  <a:pt x="1319" y="126"/>
                  <a:pt x="1319" y="126"/>
                  <a:pt x="1319" y="126"/>
                </a:cubicBezTo>
                <a:close/>
                <a:moveTo>
                  <a:pt x="1104" y="52"/>
                </a:moveTo>
                <a:cubicBezTo>
                  <a:pt x="1102" y="51"/>
                  <a:pt x="1092" y="50"/>
                  <a:pt x="1091" y="50"/>
                </a:cubicBezTo>
                <a:cubicBezTo>
                  <a:pt x="1095" y="50"/>
                  <a:pt x="1103" y="52"/>
                  <a:pt x="1104" y="52"/>
                </a:cubicBezTo>
                <a:close/>
                <a:moveTo>
                  <a:pt x="985" y="52"/>
                </a:moveTo>
                <a:cubicBezTo>
                  <a:pt x="985" y="52"/>
                  <a:pt x="985" y="52"/>
                  <a:pt x="985" y="52"/>
                </a:cubicBezTo>
                <a:cubicBezTo>
                  <a:pt x="985" y="52"/>
                  <a:pt x="985" y="52"/>
                  <a:pt x="985" y="52"/>
                </a:cubicBezTo>
                <a:close/>
                <a:moveTo>
                  <a:pt x="689" y="44"/>
                </a:moveTo>
                <a:cubicBezTo>
                  <a:pt x="689" y="43"/>
                  <a:pt x="688" y="44"/>
                  <a:pt x="688" y="43"/>
                </a:cubicBezTo>
                <a:cubicBezTo>
                  <a:pt x="689" y="43"/>
                  <a:pt x="689" y="43"/>
                  <a:pt x="689" y="43"/>
                </a:cubicBezTo>
                <a:cubicBezTo>
                  <a:pt x="689" y="43"/>
                  <a:pt x="687" y="43"/>
                  <a:pt x="687" y="43"/>
                </a:cubicBezTo>
                <a:cubicBezTo>
                  <a:pt x="687" y="43"/>
                  <a:pt x="688" y="44"/>
                  <a:pt x="688" y="43"/>
                </a:cubicBezTo>
                <a:cubicBezTo>
                  <a:pt x="688" y="43"/>
                  <a:pt x="688" y="43"/>
                  <a:pt x="688" y="44"/>
                </a:cubicBezTo>
                <a:cubicBezTo>
                  <a:pt x="688" y="44"/>
                  <a:pt x="688" y="43"/>
                  <a:pt x="688" y="43"/>
                </a:cubicBezTo>
                <a:cubicBezTo>
                  <a:pt x="688" y="44"/>
                  <a:pt x="688" y="44"/>
                  <a:pt x="688" y="44"/>
                </a:cubicBezTo>
                <a:cubicBezTo>
                  <a:pt x="689" y="44"/>
                  <a:pt x="689" y="44"/>
                  <a:pt x="689" y="44"/>
                </a:cubicBezTo>
                <a:close/>
                <a:moveTo>
                  <a:pt x="1041" y="46"/>
                </a:moveTo>
                <a:cubicBezTo>
                  <a:pt x="1044" y="47"/>
                  <a:pt x="1051" y="47"/>
                  <a:pt x="1053" y="48"/>
                </a:cubicBezTo>
                <a:cubicBezTo>
                  <a:pt x="1049" y="47"/>
                  <a:pt x="1042" y="46"/>
                  <a:pt x="1041" y="46"/>
                </a:cubicBezTo>
                <a:close/>
                <a:moveTo>
                  <a:pt x="689" y="39"/>
                </a:moveTo>
                <a:cubicBezTo>
                  <a:pt x="689" y="39"/>
                  <a:pt x="688" y="39"/>
                  <a:pt x="688" y="39"/>
                </a:cubicBezTo>
                <a:cubicBezTo>
                  <a:pt x="689" y="39"/>
                  <a:pt x="689" y="39"/>
                  <a:pt x="689" y="39"/>
                </a:cubicBezTo>
                <a:close/>
                <a:moveTo>
                  <a:pt x="688" y="45"/>
                </a:moveTo>
                <a:cubicBezTo>
                  <a:pt x="688" y="45"/>
                  <a:pt x="688" y="45"/>
                  <a:pt x="687" y="45"/>
                </a:cubicBezTo>
                <a:cubicBezTo>
                  <a:pt x="688" y="45"/>
                  <a:pt x="688" y="45"/>
                  <a:pt x="688" y="45"/>
                </a:cubicBezTo>
                <a:close/>
                <a:moveTo>
                  <a:pt x="863" y="47"/>
                </a:moveTo>
                <a:cubicBezTo>
                  <a:pt x="849" y="46"/>
                  <a:pt x="839" y="46"/>
                  <a:pt x="830" y="46"/>
                </a:cubicBezTo>
                <a:cubicBezTo>
                  <a:pt x="838" y="46"/>
                  <a:pt x="848" y="46"/>
                  <a:pt x="853" y="47"/>
                </a:cubicBezTo>
                <a:cubicBezTo>
                  <a:pt x="855" y="46"/>
                  <a:pt x="860" y="47"/>
                  <a:pt x="863" y="47"/>
                </a:cubicBezTo>
                <a:close/>
                <a:moveTo>
                  <a:pt x="1279" y="100"/>
                </a:moveTo>
                <a:cubicBezTo>
                  <a:pt x="1276" y="98"/>
                  <a:pt x="1271" y="96"/>
                  <a:pt x="1270" y="96"/>
                </a:cubicBezTo>
                <a:cubicBezTo>
                  <a:pt x="1274" y="98"/>
                  <a:pt x="1277" y="99"/>
                  <a:pt x="1279" y="100"/>
                </a:cubicBezTo>
                <a:close/>
                <a:moveTo>
                  <a:pt x="688" y="39"/>
                </a:moveTo>
                <a:cubicBezTo>
                  <a:pt x="688" y="39"/>
                  <a:pt x="688" y="39"/>
                  <a:pt x="688" y="39"/>
                </a:cubicBezTo>
                <a:cubicBezTo>
                  <a:pt x="688" y="39"/>
                  <a:pt x="688" y="39"/>
                  <a:pt x="688" y="39"/>
                </a:cubicBezTo>
                <a:cubicBezTo>
                  <a:pt x="688" y="39"/>
                  <a:pt x="688" y="39"/>
                  <a:pt x="688" y="39"/>
                </a:cubicBezTo>
                <a:close/>
                <a:moveTo>
                  <a:pt x="688" y="46"/>
                </a:moveTo>
                <a:cubicBezTo>
                  <a:pt x="688" y="46"/>
                  <a:pt x="689" y="46"/>
                  <a:pt x="689" y="46"/>
                </a:cubicBezTo>
                <a:cubicBezTo>
                  <a:pt x="688" y="46"/>
                  <a:pt x="688" y="46"/>
                  <a:pt x="688" y="46"/>
                </a:cubicBezTo>
                <a:close/>
                <a:moveTo>
                  <a:pt x="769" y="37"/>
                </a:moveTo>
                <a:cubicBezTo>
                  <a:pt x="762" y="37"/>
                  <a:pt x="762" y="37"/>
                  <a:pt x="762" y="37"/>
                </a:cubicBezTo>
                <a:cubicBezTo>
                  <a:pt x="761" y="37"/>
                  <a:pt x="762" y="37"/>
                  <a:pt x="763" y="37"/>
                </a:cubicBezTo>
                <a:cubicBezTo>
                  <a:pt x="768" y="37"/>
                  <a:pt x="769" y="37"/>
                  <a:pt x="769" y="37"/>
                </a:cubicBezTo>
                <a:close/>
                <a:moveTo>
                  <a:pt x="923" y="41"/>
                </a:moveTo>
                <a:cubicBezTo>
                  <a:pt x="912" y="40"/>
                  <a:pt x="912" y="40"/>
                  <a:pt x="912" y="40"/>
                </a:cubicBezTo>
                <a:cubicBezTo>
                  <a:pt x="907" y="40"/>
                  <a:pt x="879" y="39"/>
                  <a:pt x="882" y="39"/>
                </a:cubicBezTo>
                <a:cubicBezTo>
                  <a:pt x="899" y="40"/>
                  <a:pt x="924" y="41"/>
                  <a:pt x="938" y="42"/>
                </a:cubicBezTo>
                <a:cubicBezTo>
                  <a:pt x="933" y="41"/>
                  <a:pt x="928" y="41"/>
                  <a:pt x="923" y="41"/>
                </a:cubicBezTo>
                <a:close/>
                <a:moveTo>
                  <a:pt x="926" y="46"/>
                </a:moveTo>
                <a:cubicBezTo>
                  <a:pt x="967" y="48"/>
                  <a:pt x="967" y="48"/>
                  <a:pt x="967" y="48"/>
                </a:cubicBezTo>
                <a:cubicBezTo>
                  <a:pt x="954" y="47"/>
                  <a:pt x="939" y="46"/>
                  <a:pt x="926" y="46"/>
                </a:cubicBezTo>
                <a:close/>
                <a:moveTo>
                  <a:pt x="683" y="48"/>
                </a:moveTo>
                <a:cubicBezTo>
                  <a:pt x="683" y="48"/>
                  <a:pt x="683" y="48"/>
                  <a:pt x="683" y="48"/>
                </a:cubicBezTo>
                <a:close/>
                <a:moveTo>
                  <a:pt x="985" y="52"/>
                </a:moveTo>
                <a:cubicBezTo>
                  <a:pt x="985" y="52"/>
                  <a:pt x="986" y="52"/>
                  <a:pt x="986" y="52"/>
                </a:cubicBezTo>
                <a:cubicBezTo>
                  <a:pt x="986" y="52"/>
                  <a:pt x="985" y="52"/>
                  <a:pt x="985" y="52"/>
                </a:cubicBezTo>
                <a:close/>
                <a:moveTo>
                  <a:pt x="687" y="40"/>
                </a:moveTo>
                <a:cubicBezTo>
                  <a:pt x="687" y="40"/>
                  <a:pt x="687" y="40"/>
                  <a:pt x="687" y="40"/>
                </a:cubicBezTo>
                <a:cubicBezTo>
                  <a:pt x="687" y="40"/>
                  <a:pt x="687" y="40"/>
                  <a:pt x="687" y="40"/>
                </a:cubicBezTo>
                <a:close/>
                <a:moveTo>
                  <a:pt x="687" y="41"/>
                </a:moveTo>
                <a:cubicBezTo>
                  <a:pt x="687" y="41"/>
                  <a:pt x="687" y="41"/>
                  <a:pt x="687" y="41"/>
                </a:cubicBezTo>
                <a:cubicBezTo>
                  <a:pt x="687" y="41"/>
                  <a:pt x="687" y="41"/>
                  <a:pt x="687" y="41"/>
                </a:cubicBezTo>
                <a:close/>
                <a:moveTo>
                  <a:pt x="689" y="38"/>
                </a:moveTo>
                <a:cubicBezTo>
                  <a:pt x="689" y="38"/>
                  <a:pt x="689" y="38"/>
                  <a:pt x="689" y="38"/>
                </a:cubicBezTo>
                <a:cubicBezTo>
                  <a:pt x="689" y="38"/>
                  <a:pt x="689" y="38"/>
                  <a:pt x="689" y="38"/>
                </a:cubicBezTo>
                <a:cubicBezTo>
                  <a:pt x="689" y="38"/>
                  <a:pt x="689" y="38"/>
                  <a:pt x="689" y="38"/>
                </a:cubicBezTo>
                <a:cubicBezTo>
                  <a:pt x="689" y="38"/>
                  <a:pt x="689" y="38"/>
                  <a:pt x="689" y="38"/>
                </a:cubicBezTo>
                <a:cubicBezTo>
                  <a:pt x="689" y="38"/>
                  <a:pt x="689" y="38"/>
                  <a:pt x="689" y="38"/>
                </a:cubicBezTo>
                <a:cubicBezTo>
                  <a:pt x="689" y="38"/>
                  <a:pt x="690" y="38"/>
                  <a:pt x="690" y="38"/>
                </a:cubicBezTo>
                <a:cubicBezTo>
                  <a:pt x="689" y="38"/>
                  <a:pt x="689" y="38"/>
                  <a:pt x="689" y="38"/>
                </a:cubicBezTo>
                <a:close/>
                <a:moveTo>
                  <a:pt x="689" y="45"/>
                </a:moveTo>
                <a:cubicBezTo>
                  <a:pt x="689" y="44"/>
                  <a:pt x="689" y="45"/>
                  <a:pt x="689" y="45"/>
                </a:cubicBezTo>
                <a:cubicBezTo>
                  <a:pt x="689" y="45"/>
                  <a:pt x="689" y="45"/>
                  <a:pt x="689" y="45"/>
                </a:cubicBezTo>
                <a:close/>
                <a:moveTo>
                  <a:pt x="688" y="39"/>
                </a:moveTo>
                <a:cubicBezTo>
                  <a:pt x="688" y="39"/>
                  <a:pt x="687" y="38"/>
                  <a:pt x="687" y="39"/>
                </a:cubicBezTo>
                <a:cubicBezTo>
                  <a:pt x="687" y="39"/>
                  <a:pt x="688" y="39"/>
                  <a:pt x="688" y="39"/>
                </a:cubicBezTo>
                <a:close/>
                <a:moveTo>
                  <a:pt x="688" y="41"/>
                </a:moveTo>
                <a:cubicBezTo>
                  <a:pt x="688" y="41"/>
                  <a:pt x="688" y="41"/>
                  <a:pt x="688" y="41"/>
                </a:cubicBezTo>
                <a:cubicBezTo>
                  <a:pt x="688" y="41"/>
                  <a:pt x="688" y="41"/>
                  <a:pt x="688" y="41"/>
                </a:cubicBezTo>
                <a:cubicBezTo>
                  <a:pt x="687" y="41"/>
                  <a:pt x="688" y="41"/>
                  <a:pt x="688" y="41"/>
                </a:cubicBezTo>
                <a:close/>
                <a:moveTo>
                  <a:pt x="699" y="40"/>
                </a:moveTo>
                <a:cubicBezTo>
                  <a:pt x="689" y="41"/>
                  <a:pt x="689" y="41"/>
                  <a:pt x="689" y="41"/>
                </a:cubicBezTo>
                <a:cubicBezTo>
                  <a:pt x="689" y="41"/>
                  <a:pt x="688" y="41"/>
                  <a:pt x="688" y="41"/>
                </a:cubicBezTo>
                <a:cubicBezTo>
                  <a:pt x="688" y="41"/>
                  <a:pt x="689" y="41"/>
                  <a:pt x="689" y="41"/>
                </a:cubicBezTo>
                <a:cubicBezTo>
                  <a:pt x="689" y="41"/>
                  <a:pt x="689" y="41"/>
                  <a:pt x="689" y="41"/>
                </a:cubicBezTo>
                <a:lnTo>
                  <a:pt x="699" y="40"/>
                </a:lnTo>
                <a:close/>
                <a:moveTo>
                  <a:pt x="688" y="41"/>
                </a:moveTo>
                <a:cubicBezTo>
                  <a:pt x="688" y="41"/>
                  <a:pt x="688" y="41"/>
                  <a:pt x="688" y="41"/>
                </a:cubicBezTo>
                <a:cubicBezTo>
                  <a:pt x="688" y="41"/>
                  <a:pt x="688" y="41"/>
                  <a:pt x="688" y="41"/>
                </a:cubicBezTo>
                <a:cubicBezTo>
                  <a:pt x="688" y="41"/>
                  <a:pt x="688" y="41"/>
                  <a:pt x="688" y="41"/>
                </a:cubicBezTo>
                <a:close/>
              </a:path>
            </a:pathLst>
          </a:custGeom>
          <a:solidFill>
            <a:schemeClr val="tx2">
              <a:lumMod val="75000"/>
            </a:schemeClr>
          </a:solidFill>
          <a:ln w="63500">
            <a:solidFill>
              <a:schemeClr val="tx1"/>
            </a:solidFill>
          </a:ln>
          <a:effectLst>
            <a:outerShdw blurRad="50800" dist="25400" dir="2700000" algn="tl" rotWithShape="0">
              <a:prstClr val="black">
                <a:alpha val="40000"/>
              </a:prstClr>
            </a:outerShdw>
          </a:effectLst>
        </p:spPr>
        <p:txBody>
          <a:bodyPr/>
          <a:lstStyle/>
          <a:p>
            <a:pPr>
              <a:defRPr/>
            </a:pPr>
            <a:endParaRPr lang="en-US">
              <a:solidFill>
                <a:srgbClr val="00009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611560" y="1809296"/>
            <a:ext cx="7920880" cy="4139984"/>
          </a:xfrm>
          <a:prstGeom prst="rect">
            <a:avLst/>
          </a:prstGeom>
          <a:solidFill>
            <a:schemeClr val="accent1">
              <a:lumMod val="20000"/>
              <a:lumOff val="80000"/>
            </a:schemeClr>
          </a:solidFill>
          <a:ln>
            <a:solidFill>
              <a:schemeClr val="bg1"/>
            </a:solidFill>
            <a:headEnd/>
            <a:tailEnd/>
          </a:ln>
        </p:spPr>
        <p:style>
          <a:lnRef idx="0">
            <a:schemeClr val="accent3"/>
          </a:lnRef>
          <a:fillRef idx="3">
            <a:schemeClr val="accent3"/>
          </a:fillRef>
          <a:effectRef idx="3">
            <a:schemeClr val="accent3"/>
          </a:effectRef>
          <a:fontRef idx="minor">
            <a:schemeClr val="lt1"/>
          </a:fontRef>
        </p:style>
        <p:txBody>
          <a:bodyPr wrap="square">
            <a:noAutofit/>
          </a:bodyPr>
          <a:lstStyle/>
          <a:p>
            <a:pPr eaLnBrk="1" hangingPunct="1"/>
            <a:endParaRPr lang="es-ES" sz="2800" dirty="0">
              <a:solidFill>
                <a:srgbClr val="000099"/>
              </a:solidFill>
              <a:latin typeface="Arial" pitchFamily="34" charset="0"/>
              <a:cs typeface="Arial" pitchFamily="34" charset="0"/>
            </a:endParaRPr>
          </a:p>
          <a:p>
            <a:pPr eaLnBrk="1" hangingPunct="1"/>
            <a:endParaRPr lang="es-ES" sz="2800" dirty="0">
              <a:solidFill>
                <a:srgbClr val="000099"/>
              </a:solidFill>
              <a:latin typeface="Arial" pitchFamily="34" charset="0"/>
              <a:cs typeface="Arial" pitchFamily="34" charset="0"/>
            </a:endParaRPr>
          </a:p>
          <a:p>
            <a:pPr eaLnBrk="1" hangingPunct="1"/>
            <a:endParaRPr lang="es-ES" sz="2800" dirty="0">
              <a:solidFill>
                <a:srgbClr val="000099"/>
              </a:solidFill>
              <a:latin typeface="Arial" pitchFamily="34" charset="0"/>
              <a:cs typeface="Arial" pitchFamily="34" charset="0"/>
            </a:endParaRPr>
          </a:p>
          <a:p>
            <a:pPr eaLnBrk="1" hangingPunct="1">
              <a:buFont typeface="Arial" charset="0"/>
              <a:buNone/>
            </a:pPr>
            <a:r>
              <a:rPr lang="es-ES" sz="2800" dirty="0">
                <a:solidFill>
                  <a:srgbClr val="000099"/>
                </a:solidFill>
                <a:latin typeface="Arial" pitchFamily="34" charset="0"/>
                <a:cs typeface="Arial" pitchFamily="34" charset="0"/>
              </a:rPr>
              <a:t>	</a:t>
            </a:r>
          </a:p>
          <a:p>
            <a:pPr eaLnBrk="1" hangingPunct="1">
              <a:buFont typeface="Arial" charset="0"/>
              <a:buNone/>
            </a:pPr>
            <a:endParaRPr lang="es-ES" sz="2800" dirty="0">
              <a:solidFill>
                <a:srgbClr val="000099"/>
              </a:solidFill>
              <a:latin typeface="Arial" pitchFamily="34" charset="0"/>
              <a:cs typeface="Arial" pitchFamily="34" charset="0"/>
            </a:endParaRPr>
          </a:p>
          <a:p>
            <a:pPr eaLnBrk="1" hangingPunct="1">
              <a:buFont typeface="Arial" charset="0"/>
              <a:buNone/>
            </a:pPr>
            <a:endParaRPr lang="es-ES" sz="2800" dirty="0">
              <a:solidFill>
                <a:srgbClr val="000099"/>
              </a:solidFill>
              <a:latin typeface="Arial" pitchFamily="34" charset="0"/>
              <a:cs typeface="Arial" pitchFamily="34" charset="0"/>
            </a:endParaRPr>
          </a:p>
          <a:p>
            <a:pPr eaLnBrk="1" hangingPunct="1">
              <a:buFont typeface="Arial" charset="0"/>
              <a:buNone/>
            </a:pPr>
            <a:endParaRPr lang="es-ES" sz="2800" dirty="0">
              <a:solidFill>
                <a:srgbClr val="000099"/>
              </a:solidFill>
              <a:latin typeface="Arial" pitchFamily="34" charset="0"/>
              <a:cs typeface="Arial" pitchFamily="34" charset="0"/>
            </a:endParaRPr>
          </a:p>
          <a:p>
            <a:pPr eaLnBrk="1" hangingPunct="1">
              <a:buFont typeface="Arial" charset="0"/>
              <a:buNone/>
            </a:pPr>
            <a:endParaRPr lang="es-ES" sz="2800" dirty="0">
              <a:solidFill>
                <a:srgbClr val="000099"/>
              </a:solidFill>
              <a:latin typeface="Arial" pitchFamily="34" charset="0"/>
              <a:cs typeface="Arial" pitchFamily="34" charset="0"/>
            </a:endParaRPr>
          </a:p>
          <a:p>
            <a:pPr eaLnBrk="1" hangingPunct="1">
              <a:buFont typeface="Arial" charset="0"/>
              <a:buNone/>
            </a:pPr>
            <a:endParaRPr lang="es-ES" sz="2800" dirty="0">
              <a:solidFill>
                <a:srgbClr val="000099"/>
              </a:solidFill>
              <a:latin typeface="Arial" pitchFamily="34" charset="0"/>
              <a:cs typeface="Arial" pitchFamily="34" charset="0"/>
            </a:endParaRPr>
          </a:p>
          <a:p>
            <a:pPr eaLnBrk="1" hangingPunct="1">
              <a:buFont typeface="Arial" charset="0"/>
              <a:buNone/>
            </a:pPr>
            <a:endParaRPr lang="es-ES" sz="2800" dirty="0">
              <a:solidFill>
                <a:srgbClr val="000099"/>
              </a:solidFill>
              <a:latin typeface="Arial" pitchFamily="34" charset="0"/>
              <a:cs typeface="Arial" pitchFamily="34" charset="0"/>
            </a:endParaRPr>
          </a:p>
        </p:txBody>
      </p:sp>
      <p:sp>
        <p:nvSpPr>
          <p:cNvPr id="3" name="Rectangle 2"/>
          <p:cNvSpPr>
            <a:spLocks noChangeArrowheads="1"/>
          </p:cNvSpPr>
          <p:nvPr/>
        </p:nvSpPr>
        <p:spPr bwMode="auto">
          <a:xfrm>
            <a:off x="1000100" y="808594"/>
            <a:ext cx="7200800" cy="52322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 sz="2800" b="1">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MIS DATOS CENSALES</a:t>
            </a:r>
            <a:endParaRPr lang="es-ES_tradnl" sz="2800" b="1" dirty="0">
              <a:ln w="1905"/>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4 Rectángulo"/>
          <p:cNvSpPr/>
          <p:nvPr/>
        </p:nvSpPr>
        <p:spPr>
          <a:xfrm>
            <a:off x="785786" y="1897662"/>
            <a:ext cx="7674646" cy="4339650"/>
          </a:xfrm>
          <a:prstGeom prst="rect">
            <a:avLst/>
          </a:prstGeom>
        </p:spPr>
        <p:txBody>
          <a:bodyPr wrap="square">
            <a:spAutoFit/>
          </a:bodyPr>
          <a:lstStyle/>
          <a:p>
            <a:pPr marL="269875" indent="-269875" algn="just" eaLnBrk="1" hangingPunct="1">
              <a:spcBef>
                <a:spcPts val="1800"/>
              </a:spcBef>
              <a:buFont typeface="Wingdings" pitchFamily="2" charset="2"/>
              <a:buChar char="v"/>
              <a:defRPr/>
            </a:pPr>
            <a:r>
              <a:rPr lang="es-ES" sz="1800" dirty="0">
                <a:solidFill>
                  <a:schemeClr val="accent1">
                    <a:lumMod val="75000"/>
                  </a:schemeClr>
                </a:solidFill>
                <a:latin typeface="Calibri" pitchFamily="34" charset="0"/>
              </a:rPr>
              <a:t>Todos los contribuyentes, pertenezcan o no al C.E.P.R. pueden consultar : </a:t>
            </a:r>
          </a:p>
          <a:p>
            <a:pPr marL="541338" indent="-271463" eaLnBrk="1" hangingPunct="1">
              <a:spcBef>
                <a:spcPts val="600"/>
              </a:spcBef>
              <a:buFont typeface="Wingdings" pitchFamily="2" charset="2"/>
              <a:buChar char="ü"/>
              <a:defRPr/>
            </a:pPr>
            <a:r>
              <a:rPr lang="es-ES" sz="1800" b="1" dirty="0">
                <a:solidFill>
                  <a:schemeClr val="accent1">
                    <a:lumMod val="75000"/>
                  </a:schemeClr>
                </a:solidFill>
                <a:latin typeface="Calibri" pitchFamily="34" charset="0"/>
              </a:rPr>
              <a:t>MIS ALERTAS : MIS INCIDENCIAS CENSALES</a:t>
            </a:r>
          </a:p>
          <a:p>
            <a:pPr marL="541338" indent="-271463" eaLnBrk="1" hangingPunct="1">
              <a:spcBef>
                <a:spcPts val="600"/>
              </a:spcBef>
              <a:buFont typeface="Wingdings" pitchFamily="2" charset="2"/>
              <a:buChar char="ü"/>
              <a:defRPr/>
            </a:pPr>
            <a:r>
              <a:rPr lang="es-ES" sz="1800" b="1" dirty="0">
                <a:solidFill>
                  <a:schemeClr val="accent1">
                    <a:lumMod val="75000"/>
                  </a:schemeClr>
                </a:solidFill>
                <a:latin typeface="Calibri" pitchFamily="34" charset="0"/>
              </a:rPr>
              <a:t>Sus Datos identificativos básicos </a:t>
            </a:r>
          </a:p>
          <a:p>
            <a:pPr marL="541338" indent="-271463" eaLnBrk="1" hangingPunct="1">
              <a:spcBef>
                <a:spcPts val="600"/>
              </a:spcBef>
              <a:buFont typeface="Wingdings" pitchFamily="2" charset="2"/>
              <a:buChar char="ü"/>
              <a:defRPr/>
            </a:pPr>
            <a:r>
              <a:rPr lang="es-ES" sz="1800" b="1" dirty="0">
                <a:solidFill>
                  <a:schemeClr val="accent1">
                    <a:lumMod val="75000"/>
                  </a:schemeClr>
                </a:solidFill>
                <a:latin typeface="Calibri" pitchFamily="34" charset="0"/>
              </a:rPr>
              <a:t>Su Domicilio fiscal (y modificarlo)</a:t>
            </a:r>
          </a:p>
          <a:p>
            <a:pPr marL="541338" indent="-271463" eaLnBrk="1" hangingPunct="1">
              <a:spcBef>
                <a:spcPts val="600"/>
              </a:spcBef>
              <a:buFont typeface="Wingdings" pitchFamily="2" charset="2"/>
              <a:buChar char="ü"/>
              <a:defRPr/>
            </a:pPr>
            <a:r>
              <a:rPr lang="es-ES" sz="1800" b="1" dirty="0">
                <a:solidFill>
                  <a:schemeClr val="accent1">
                    <a:lumMod val="75000"/>
                  </a:schemeClr>
                </a:solidFill>
                <a:latin typeface="Calibri" pitchFamily="34" charset="0"/>
              </a:rPr>
              <a:t>Su Domicilio de notificaciones ( y modificarlo)</a:t>
            </a:r>
          </a:p>
          <a:p>
            <a:pPr marL="269875" indent="-269875" eaLnBrk="1" hangingPunct="1">
              <a:spcBef>
                <a:spcPts val="1800"/>
              </a:spcBef>
              <a:buFont typeface="Wingdings" pitchFamily="2" charset="2"/>
              <a:buChar char="v"/>
              <a:defRPr/>
            </a:pPr>
            <a:r>
              <a:rPr lang="es-ES" sz="1800" dirty="0">
                <a:solidFill>
                  <a:schemeClr val="accent1">
                    <a:lumMod val="75000"/>
                  </a:schemeClr>
                </a:solidFill>
                <a:latin typeface="Calibri" pitchFamily="34" charset="0"/>
              </a:rPr>
              <a:t>Además, si el contribuyente está en el C.E.P.R se ofrecen las siguientes posibilidades de consulta y modificación de datos:</a:t>
            </a:r>
          </a:p>
          <a:p>
            <a:pPr marL="541338" indent="-271463" eaLnBrk="1" hangingPunct="1">
              <a:spcBef>
                <a:spcPts val="600"/>
              </a:spcBef>
              <a:buFont typeface="Wingdings" pitchFamily="2" charset="2"/>
              <a:buChar char="ü"/>
              <a:defRPr/>
            </a:pPr>
            <a:r>
              <a:rPr lang="es-ES" sz="1800" b="1" dirty="0">
                <a:solidFill>
                  <a:schemeClr val="accent1">
                    <a:lumMod val="75000"/>
                  </a:schemeClr>
                </a:solidFill>
                <a:latin typeface="Calibri" pitchFamily="34" charset="0"/>
              </a:rPr>
              <a:t>Mi Situación Tributaria (y modificar: retenciones, IRPF e IVA, IS)</a:t>
            </a:r>
          </a:p>
          <a:p>
            <a:pPr marL="541338" indent="-271463" eaLnBrk="1" hangingPunct="1">
              <a:spcBef>
                <a:spcPts val="600"/>
              </a:spcBef>
              <a:buFont typeface="Wingdings" pitchFamily="2" charset="2"/>
              <a:buChar char="ü"/>
              <a:defRPr/>
            </a:pPr>
            <a:r>
              <a:rPr lang="es-ES" sz="1800" b="1" dirty="0">
                <a:solidFill>
                  <a:schemeClr val="accent1">
                    <a:lumMod val="75000"/>
                  </a:schemeClr>
                </a:solidFill>
                <a:latin typeface="Calibri" pitchFamily="34" charset="0"/>
              </a:rPr>
              <a:t>Mis Obligaciones</a:t>
            </a:r>
          </a:p>
          <a:p>
            <a:pPr marL="541338" indent="-271463" eaLnBrk="1" hangingPunct="1">
              <a:spcBef>
                <a:spcPts val="600"/>
              </a:spcBef>
              <a:buFont typeface="Wingdings" pitchFamily="2" charset="2"/>
              <a:buChar char="ü"/>
              <a:defRPr/>
            </a:pPr>
            <a:r>
              <a:rPr lang="es-ES" sz="1800" b="1" dirty="0">
                <a:solidFill>
                  <a:schemeClr val="accent1">
                    <a:lumMod val="75000"/>
                  </a:schemeClr>
                </a:solidFill>
                <a:latin typeface="Calibri" pitchFamily="34" charset="0"/>
              </a:rPr>
              <a:t>Mis Actividades Económicas ( y modificar altas/bajas AAEE y locales)</a:t>
            </a:r>
          </a:p>
          <a:p>
            <a:pPr marL="541338" indent="-271463" eaLnBrk="1" hangingPunct="1">
              <a:spcBef>
                <a:spcPts val="600"/>
              </a:spcBef>
              <a:buFont typeface="Wingdings" pitchFamily="2" charset="2"/>
              <a:buChar char="ü"/>
              <a:defRPr/>
            </a:pPr>
            <a:r>
              <a:rPr lang="es-ES" sz="1800" b="1" dirty="0">
                <a:solidFill>
                  <a:schemeClr val="accent1">
                    <a:lumMod val="75000"/>
                  </a:schemeClr>
                </a:solidFill>
                <a:latin typeface="Calibri" pitchFamily="34" charset="0"/>
              </a:rPr>
              <a:t>Mis representantes (sólo consulta)</a:t>
            </a:r>
          </a:p>
          <a:p>
            <a:pPr marL="541338" indent="-271463" eaLnBrk="1" hangingPunct="1">
              <a:spcBef>
                <a:spcPts val="600"/>
              </a:spcBef>
              <a:buFont typeface="Wingdings" pitchFamily="2" charset="2"/>
              <a:buChar char="ü"/>
              <a:defRPr/>
            </a:pPr>
            <a:endParaRPr lang="es-ES" sz="1800" b="1" dirty="0">
              <a:solidFill>
                <a:schemeClr val="accent1">
                  <a:lumMod val="75000"/>
                </a:schemeClr>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11560" y="1665280"/>
            <a:ext cx="7920880" cy="4572032"/>
          </a:xfrm>
          <a:prstGeom prst="rect">
            <a:avLst/>
          </a:prstGeom>
          <a:solidFill>
            <a:schemeClr val="accent1">
              <a:lumMod val="20000"/>
              <a:lumOff val="80000"/>
            </a:schemeClr>
          </a:solidFill>
          <a:ln>
            <a:solidFill>
              <a:schemeClr val="bg1"/>
            </a:solidFill>
            <a:headEnd/>
            <a:tailEnd/>
          </a:ln>
        </p:spPr>
        <p:style>
          <a:lnRef idx="0">
            <a:schemeClr val="accent3"/>
          </a:lnRef>
          <a:fillRef idx="3">
            <a:schemeClr val="accent3"/>
          </a:fillRef>
          <a:effectRef idx="3">
            <a:schemeClr val="accent3"/>
          </a:effectRef>
          <a:fontRef idx="minor">
            <a:schemeClr val="lt1"/>
          </a:fontRef>
        </p:style>
        <p:txBody>
          <a:bodyPr wrap="square">
            <a:noAutofit/>
          </a:bodyPr>
          <a:lstStyle/>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endParaRPr lang="es-ES" sz="1100" dirty="0">
              <a:solidFill>
                <a:srgbClr val="000099"/>
              </a:solidFill>
              <a:latin typeface="Arial" pitchFamily="34" charset="0"/>
              <a:cs typeface="Arial" pitchFamily="34" charset="0"/>
            </a:endParaRPr>
          </a:p>
          <a:p>
            <a:pPr eaLnBrk="1" hangingPunct="1"/>
            <a:r>
              <a:rPr lang="es-ES" sz="1100" dirty="0">
                <a:solidFill>
                  <a:srgbClr val="000099"/>
                </a:solidFill>
                <a:latin typeface="Arial" pitchFamily="34" charset="0"/>
                <a:cs typeface="Arial" pitchFamily="34" charset="0"/>
              </a:rPr>
              <a:t>Acceso desde Intranet</a:t>
            </a:r>
          </a:p>
          <a:p>
            <a:pPr eaLnBrk="1" hangingPunct="1"/>
            <a:r>
              <a:rPr lang="es-ES" sz="800" dirty="0">
                <a:solidFill>
                  <a:srgbClr val="000099"/>
                </a:solidFill>
                <a:latin typeface="Arial" pitchFamily="34" charset="0"/>
                <a:cs typeface="Arial" pitchFamily="34" charset="0"/>
              </a:rPr>
              <a:t>https://www.aeat/ES13/S/RH03XZSWMENU?MENU=BDCNETAG&amp;CODIGO=03010000&amp;LITERAL=Mis+datos+censales|WWWAG300&amp;PROGRAMA=BUNDWITN&amp;URL=/ES13/S/BUNC&amp;APERTURA=3&amp;DATOS=[[]]&amp;MOTIVO=0&amp;TUTORIAL=</a:t>
            </a:r>
          </a:p>
        </p:txBody>
      </p:sp>
      <p:sp>
        <p:nvSpPr>
          <p:cNvPr id="3" name="Rectangle 2"/>
          <p:cNvSpPr>
            <a:spLocks noChangeArrowheads="1"/>
          </p:cNvSpPr>
          <p:nvPr/>
        </p:nvSpPr>
        <p:spPr bwMode="auto">
          <a:xfrm>
            <a:off x="539750" y="817548"/>
            <a:ext cx="8064500" cy="492443"/>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 sz="2600" b="1">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MIS DATOS CENSALES: MODIFICACIÓN DATOS </a:t>
            </a:r>
            <a:endParaRPr lang="es-ES_tradnl" sz="2600" b="1" dirty="0">
              <a:ln w="1905"/>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endParaRPr>
          </a:p>
        </p:txBody>
      </p:sp>
      <p:pic>
        <p:nvPicPr>
          <p:cNvPr id="4" name="Picture 2"/>
          <p:cNvPicPr>
            <a:picLocks noChangeAspect="1" noChangeArrowheads="1"/>
          </p:cNvPicPr>
          <p:nvPr/>
        </p:nvPicPr>
        <p:blipFill>
          <a:blip r:embed="rId2" cstate="print"/>
          <a:srcRect/>
          <a:stretch>
            <a:fillRect/>
          </a:stretch>
        </p:blipFill>
        <p:spPr bwMode="auto">
          <a:xfrm>
            <a:off x="1043608" y="1916832"/>
            <a:ext cx="6696744" cy="3671186"/>
          </a:xfrm>
          <a:prstGeom prst="rect">
            <a:avLst/>
          </a:prstGeom>
          <a:solidFill>
            <a:schemeClr val="accent1">
              <a:lumMod val="20000"/>
              <a:lumOff val="80000"/>
            </a:schemeClr>
          </a:solidFill>
          <a:ln w="9525">
            <a:solidFill>
              <a:srgbClr val="000099"/>
            </a:solid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33400" y="1700808"/>
            <a:ext cx="8070850" cy="4608512"/>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dirty="0">
              <a:solidFill>
                <a:srgbClr val="000099"/>
              </a:solidFill>
              <a:latin typeface="Arial" charset="0"/>
            </a:endParaRPr>
          </a:p>
          <a:p>
            <a:pPr>
              <a:tabLst>
                <a:tab pos="4572000" algn="l"/>
                <a:tab pos="4667250" algn="l"/>
              </a:tabLst>
              <a:defRPr/>
            </a:pPr>
            <a:endParaRPr lang="es-ES_tradnl" sz="1400" dirty="0">
              <a:solidFill>
                <a:srgbClr val="000099"/>
              </a:solidFill>
              <a:latin typeface="Arial" charset="0"/>
            </a:endParaRPr>
          </a:p>
          <a:p>
            <a:pPr>
              <a:tabLst>
                <a:tab pos="4572000" algn="l"/>
                <a:tab pos="4667250" algn="l"/>
              </a:tabLst>
              <a:defRPr/>
            </a:pPr>
            <a:r>
              <a:rPr lang="es-ES_tradnl" sz="1600" dirty="0">
                <a:solidFill>
                  <a:srgbClr val="000099"/>
                </a:solidFill>
                <a:latin typeface="Arial" charset="0"/>
              </a:rPr>
              <a:t> </a:t>
            </a:r>
            <a:endParaRPr lang="es-ES_tradnl" dirty="0">
              <a:solidFill>
                <a:srgbClr val="000099"/>
              </a:solidFill>
              <a:latin typeface="Garamond" pitchFamily="18" charset="0"/>
            </a:endParaRPr>
          </a:p>
          <a:p>
            <a:pPr algn="ctr">
              <a:tabLst>
                <a:tab pos="4572000" algn="l"/>
                <a:tab pos="4667250" algn="l"/>
              </a:tabLst>
              <a:defRPr/>
            </a:pPr>
            <a:endParaRPr lang="es-ES_tradnl" sz="100" dirty="0">
              <a:solidFill>
                <a:srgbClr val="000099"/>
              </a:solidFill>
              <a:latin typeface="Arial" charset="0"/>
            </a:endParaRPr>
          </a:p>
        </p:txBody>
      </p:sp>
      <p:sp>
        <p:nvSpPr>
          <p:cNvPr id="37893" name="2 Rectángulo"/>
          <p:cNvSpPr>
            <a:spLocks noChangeArrowheads="1"/>
          </p:cNvSpPr>
          <p:nvPr/>
        </p:nvSpPr>
        <p:spPr bwMode="auto">
          <a:xfrm>
            <a:off x="714375" y="1772816"/>
            <a:ext cx="7715250" cy="4370427"/>
          </a:xfrm>
          <a:prstGeom prst="rect">
            <a:avLst/>
          </a:prstGeom>
          <a:noFill/>
          <a:ln w="9525">
            <a:noFill/>
            <a:miter lim="800000"/>
            <a:headEnd/>
            <a:tailEnd/>
          </a:ln>
        </p:spPr>
        <p:txBody>
          <a:bodyPr wrap="square">
            <a:spAutoFit/>
          </a:bodyPr>
          <a:lstStyle/>
          <a:p>
            <a:pPr algn="just" eaLnBrk="0" hangingPunct="0"/>
            <a:r>
              <a:rPr lang="es-ES" sz="2000" i="1" dirty="0">
                <a:solidFill>
                  <a:schemeClr val="accent1">
                    <a:lumMod val="75000"/>
                  </a:schemeClr>
                </a:solidFill>
                <a:latin typeface="Calibri" pitchFamily="34" charset="0"/>
                <a:ea typeface="Calibri" pitchFamily="34" charset="0"/>
              </a:rPr>
              <a:t>Este servicio de consulta y modificación de datos censales, ayuda a mantener la calidad del censo, herramienta esencial para garantizar la equidad del sistema fiscal. Igualmente, ayuda a mejorar el funcionamiento de la Administración tributaria y reduce el coste de cumplimiento de obligaciones</a:t>
            </a:r>
            <a:r>
              <a:rPr lang="es-ES" sz="1800" dirty="0">
                <a:solidFill>
                  <a:schemeClr val="accent1">
                    <a:lumMod val="75000"/>
                  </a:schemeClr>
                </a:solidFill>
                <a:latin typeface="Calibri" pitchFamily="34" charset="0"/>
                <a:ea typeface="Calibri" pitchFamily="34" charset="0"/>
              </a:rPr>
              <a:t>.</a:t>
            </a:r>
          </a:p>
          <a:p>
            <a:pPr algn="just" eaLnBrk="0" hangingPunct="0"/>
            <a:endParaRPr lang="es-ES" sz="1800" dirty="0">
              <a:solidFill>
                <a:schemeClr val="accent1">
                  <a:lumMod val="75000"/>
                </a:schemeClr>
              </a:solidFill>
              <a:latin typeface="Calibri" pitchFamily="34" charset="0"/>
              <a:ea typeface="Calibri" pitchFamily="34" charset="0"/>
            </a:endParaRPr>
          </a:p>
          <a:p>
            <a:pPr lvl="1" indent="-369888" algn="just" eaLnBrk="0" hangingPunct="0">
              <a:buFont typeface="Wingdings" pitchFamily="2" charset="2"/>
              <a:buChar char="ü"/>
            </a:pPr>
            <a:r>
              <a:rPr lang="es-ES" dirty="0">
                <a:solidFill>
                  <a:schemeClr val="accent1">
                    <a:lumMod val="75000"/>
                  </a:schemeClr>
                </a:solidFill>
                <a:latin typeface="Calibri" pitchFamily="34" charset="0"/>
                <a:ea typeface="Calibri" pitchFamily="34" charset="0"/>
              </a:rPr>
              <a:t>Transparencia: </a:t>
            </a:r>
            <a:r>
              <a:rPr lang="es-ES" sz="1600" dirty="0">
                <a:solidFill>
                  <a:schemeClr val="accent1">
                    <a:lumMod val="75000"/>
                  </a:schemeClr>
                </a:solidFill>
                <a:latin typeface="Calibri" pitchFamily="34" charset="0"/>
                <a:ea typeface="Calibri" pitchFamily="34" charset="0"/>
              </a:rPr>
              <a:t>ofrecer al interesado la información censal de la que dispone la  administración</a:t>
            </a:r>
          </a:p>
          <a:p>
            <a:pPr lvl="1" indent="-369888" algn="just" eaLnBrk="0" hangingPunct="0">
              <a:buFont typeface="Wingdings" pitchFamily="2" charset="2"/>
              <a:buChar char="ü"/>
            </a:pPr>
            <a:r>
              <a:rPr lang="es-ES" dirty="0">
                <a:solidFill>
                  <a:schemeClr val="accent1">
                    <a:lumMod val="75000"/>
                  </a:schemeClr>
                </a:solidFill>
                <a:latin typeface="Calibri" pitchFamily="34" charset="0"/>
                <a:ea typeface="Calibri" pitchFamily="34" charset="0"/>
              </a:rPr>
              <a:t>Impulso de Internet: </a:t>
            </a:r>
            <a:r>
              <a:rPr lang="es-ES" sz="1600" dirty="0">
                <a:solidFill>
                  <a:schemeClr val="accent1">
                    <a:lumMod val="75000"/>
                  </a:schemeClr>
                </a:solidFill>
                <a:latin typeface="Calibri" pitchFamily="34" charset="0"/>
                <a:ea typeface="Calibri" pitchFamily="34" charset="0"/>
              </a:rPr>
              <a:t>potenciar el uso de Internet, canal bidireccional en la relación con los contribuyentes</a:t>
            </a:r>
          </a:p>
          <a:p>
            <a:pPr lvl="1" indent="-369888" algn="just" eaLnBrk="0" hangingPunct="0">
              <a:buFont typeface="Wingdings" pitchFamily="2" charset="2"/>
              <a:buChar char="ü"/>
            </a:pPr>
            <a:r>
              <a:rPr lang="es-ES" dirty="0">
                <a:solidFill>
                  <a:schemeClr val="accent1">
                    <a:lumMod val="75000"/>
                  </a:schemeClr>
                </a:solidFill>
                <a:latin typeface="Calibri" pitchFamily="34" charset="0"/>
                <a:ea typeface="Calibri" pitchFamily="34" charset="0"/>
              </a:rPr>
              <a:t>Auto-asistencia: </a:t>
            </a:r>
            <a:r>
              <a:rPr lang="es-ES" sz="1600" dirty="0">
                <a:solidFill>
                  <a:schemeClr val="accent1">
                    <a:lumMod val="75000"/>
                  </a:schemeClr>
                </a:solidFill>
                <a:latin typeface="Calibri" pitchFamily="34" charset="0"/>
                <a:ea typeface="Calibri" pitchFamily="34" charset="0"/>
              </a:rPr>
              <a:t>servicio de auto-consulta y modificación datos censales reduce cargas al OT y a la administración</a:t>
            </a:r>
          </a:p>
          <a:p>
            <a:pPr lvl="1" indent="-369888" algn="just" eaLnBrk="0" hangingPunct="0">
              <a:buFont typeface="Wingdings" pitchFamily="2" charset="2"/>
              <a:buChar char="ü"/>
            </a:pPr>
            <a:r>
              <a:rPr lang="es-ES" dirty="0">
                <a:solidFill>
                  <a:schemeClr val="accent1">
                    <a:lumMod val="75000"/>
                  </a:schemeClr>
                </a:solidFill>
                <a:latin typeface="Calibri" pitchFamily="34" charset="0"/>
                <a:ea typeface="Calibri" pitchFamily="34" charset="0"/>
              </a:rPr>
              <a:t>Colaboración: </a:t>
            </a:r>
            <a:r>
              <a:rPr lang="es-ES" sz="1600" dirty="0">
                <a:solidFill>
                  <a:schemeClr val="accent1">
                    <a:lumMod val="75000"/>
                  </a:schemeClr>
                </a:solidFill>
                <a:latin typeface="Calibri" pitchFamily="34" charset="0"/>
                <a:ea typeface="Calibri" pitchFamily="34" charset="0"/>
              </a:rPr>
              <a:t>promueve la colaboración del propio OT en el mantenimiento de la calidad del censo tributario</a:t>
            </a:r>
          </a:p>
        </p:txBody>
      </p:sp>
      <p:sp>
        <p:nvSpPr>
          <p:cNvPr id="5" name="Rectangle 3"/>
          <p:cNvSpPr>
            <a:spLocks noChangeArrowheads="1"/>
          </p:cNvSpPr>
          <p:nvPr/>
        </p:nvSpPr>
        <p:spPr bwMode="auto">
          <a:xfrm>
            <a:off x="1428728" y="876612"/>
            <a:ext cx="6286544" cy="52322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2800" b="1">
                <a:ln w="1905"/>
                <a:solidFill>
                  <a:schemeClr val="accent1">
                    <a:lumMod val="75000"/>
                  </a:schemeClr>
                </a:solidFill>
                <a:effectLst>
                  <a:innerShdw blurRad="69850" dist="43180" dir="5400000">
                    <a:srgbClr val="000000">
                      <a:alpha val="65000"/>
                    </a:srgbClr>
                  </a:innerShdw>
                </a:effectLst>
                <a:latin typeface="Arial" pitchFamily="34" charset="0"/>
              </a:rPr>
              <a:t>MIS DATOS CENSALES</a:t>
            </a:r>
            <a:endParaRPr lang="es-ES_tradnl" sz="2800" b="1" dirty="0">
              <a:ln w="1905"/>
              <a:solidFill>
                <a:schemeClr val="accent1">
                  <a:lumMod val="75000"/>
                </a:schemeClr>
              </a:solidFill>
              <a:effectLst>
                <a:innerShdw blurRad="69850" dist="43180" dir="5400000">
                  <a:srgbClr val="000000">
                    <a:alpha val="65000"/>
                  </a:srgbClr>
                </a:innerShdw>
              </a:effectLst>
              <a:latin typeface="Arial"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899592" y="2564904"/>
            <a:ext cx="7308850" cy="928687"/>
          </a:xfrm>
          <a:prstGeom prst="rect">
            <a:avLst/>
          </a:prstGeom>
          <a:ln>
            <a:miter lim="800000"/>
            <a:headEnd/>
            <a:tailEnd/>
          </a:ln>
        </p:spPr>
        <p:txBody>
          <a:bodyPr anchor="ctr"/>
          <a:lstStyle/>
          <a:p>
            <a:pPr algn="ctr">
              <a:defRPr/>
            </a:pPr>
            <a:r>
              <a:rPr lang="es-ES_tradnl" sz="4600" b="1" i="1" kern="0" dirty="0">
                <a:solidFill>
                  <a:schemeClr val="accent1">
                    <a:lumMod val="75000"/>
                  </a:schemeClr>
                </a:solidFill>
                <a:effectLst>
                  <a:outerShdw blurRad="38100" dist="38100" dir="2700000" algn="tl">
                    <a:srgbClr val="C0C0C0"/>
                  </a:outerShdw>
                </a:effectLst>
                <a:latin typeface="Arial" pitchFamily="34" charset="0"/>
                <a:ea typeface="+mj-ea"/>
                <a:cs typeface="Arial" pitchFamily="34" charset="0"/>
              </a:rPr>
              <a:t>Gracias por su atención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3"/>
          <p:cNvSpPr txBox="1">
            <a:spLocks noChangeArrowheads="1"/>
          </p:cNvSpPr>
          <p:nvPr/>
        </p:nvSpPr>
        <p:spPr bwMode="auto">
          <a:xfrm>
            <a:off x="533400" y="2219686"/>
            <a:ext cx="8070850" cy="3514736"/>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r>
              <a:rPr lang="es-ES_tradnl" sz="1600" b="1" dirty="0">
                <a:solidFill>
                  <a:schemeClr val="accent1">
                    <a:lumMod val="75000"/>
                  </a:schemeClr>
                </a:solidFill>
                <a:latin typeface="Arial" charset="0"/>
              </a:rPr>
              <a:t> </a:t>
            </a:r>
            <a:endParaRPr lang="es-ES_tradnl" b="1" dirty="0">
              <a:solidFill>
                <a:schemeClr val="accent1">
                  <a:lumMod val="75000"/>
                </a:schemeClr>
              </a:solidFill>
              <a:latin typeface="Garamond" pitchFamily="18" charset="0"/>
            </a:endParaRPr>
          </a:p>
          <a:p>
            <a:pPr algn="ctr">
              <a:tabLst>
                <a:tab pos="4572000" algn="l"/>
                <a:tab pos="4667250" algn="l"/>
              </a:tabLst>
              <a:defRPr/>
            </a:pPr>
            <a:endParaRPr lang="es-ES_tradnl" sz="100" b="1" dirty="0">
              <a:solidFill>
                <a:schemeClr val="accent1">
                  <a:lumMod val="75000"/>
                </a:schemeClr>
              </a:solidFill>
              <a:latin typeface="Arial" charset="0"/>
            </a:endParaRPr>
          </a:p>
        </p:txBody>
      </p:sp>
      <p:sp>
        <p:nvSpPr>
          <p:cNvPr id="10245" name="2 Marcador de contenido"/>
          <p:cNvSpPr>
            <a:spLocks noGrp="1"/>
          </p:cNvSpPr>
          <p:nvPr>
            <p:ph idx="1"/>
          </p:nvPr>
        </p:nvSpPr>
        <p:spPr bwMode="auto">
          <a:xfrm>
            <a:off x="714375" y="2291110"/>
            <a:ext cx="7747000" cy="3298130"/>
          </a:xfrm>
          <a:solidFill>
            <a:schemeClr val="accent1">
              <a:lumMod val="20000"/>
              <a:lumOff val="80000"/>
            </a:schemeClr>
          </a:solidFill>
          <a:ln>
            <a:miter lim="800000"/>
            <a:headEnd/>
            <a:tailEnd/>
          </a:ln>
        </p:spPr>
        <p:txBody>
          <a:bodyPr vert="horz" wrap="square" lIns="91440" tIns="45720" rIns="91440" bIns="45720" numCol="1" anchor="t" anchorCtr="0" compatLnSpc="1">
            <a:prstTxWarp prst="textNoShape">
              <a:avLst/>
            </a:prstTxWarp>
          </a:bodyPr>
          <a:lstStyle/>
          <a:p>
            <a:pPr>
              <a:spcBef>
                <a:spcPts val="1200"/>
              </a:spcBef>
              <a:buClr>
                <a:schemeClr val="accent2"/>
              </a:buClr>
              <a:buSzPct val="150000"/>
              <a:buFont typeface="Wingdings" pitchFamily="2" charset="2"/>
              <a:buChar char="Ø"/>
            </a:pPr>
            <a:r>
              <a:rPr lang="es-ES" sz="2000" b="1" dirty="0">
                <a:solidFill>
                  <a:schemeClr val="accent1">
                    <a:lumMod val="75000"/>
                  </a:schemeClr>
                </a:solidFill>
                <a:latin typeface="Calibri" pitchFamily="34" charset="0"/>
              </a:rPr>
              <a:t>Capitulo I</a:t>
            </a:r>
            <a:r>
              <a:rPr lang="es-ES" sz="2000" dirty="0">
                <a:solidFill>
                  <a:schemeClr val="accent1">
                    <a:lumMod val="75000"/>
                  </a:schemeClr>
                </a:solidFill>
                <a:latin typeface="Calibri" pitchFamily="34" charset="0"/>
              </a:rPr>
              <a:t>: </a:t>
            </a:r>
            <a:r>
              <a:rPr lang="es-ES" sz="2000" b="1" dirty="0">
                <a:solidFill>
                  <a:schemeClr val="accent1">
                    <a:lumMod val="75000"/>
                  </a:schemeClr>
                </a:solidFill>
                <a:latin typeface="Calibri" pitchFamily="34" charset="0"/>
              </a:rPr>
              <a:t>Las obligaciones censales (arts. 2 a 16)</a:t>
            </a:r>
          </a:p>
          <a:p>
            <a:pPr>
              <a:buClr>
                <a:schemeClr val="accent2"/>
              </a:buClr>
              <a:buSzPct val="150000"/>
              <a:buFont typeface="Wingdings" pitchFamily="2" charset="2"/>
              <a:buChar char="Ø"/>
            </a:pPr>
            <a:endParaRPr lang="es-ES" sz="2000" dirty="0">
              <a:solidFill>
                <a:schemeClr val="accent1">
                  <a:lumMod val="75000"/>
                </a:schemeClr>
              </a:solidFill>
              <a:latin typeface="Calibri" pitchFamily="34" charset="0"/>
            </a:endParaRPr>
          </a:p>
          <a:p>
            <a:pPr>
              <a:buClr>
                <a:schemeClr val="accent2"/>
              </a:buClr>
              <a:buSzPct val="150000"/>
              <a:buFont typeface="Wingdings" pitchFamily="2" charset="2"/>
              <a:buChar char="Ø"/>
            </a:pPr>
            <a:r>
              <a:rPr lang="es-ES" sz="2000" b="1" dirty="0">
                <a:solidFill>
                  <a:schemeClr val="accent1">
                    <a:lumMod val="75000"/>
                  </a:schemeClr>
                </a:solidFill>
                <a:latin typeface="Calibri" pitchFamily="34" charset="0"/>
              </a:rPr>
              <a:t>Capitulo II</a:t>
            </a:r>
            <a:r>
              <a:rPr lang="es-ES" sz="2000" dirty="0">
                <a:solidFill>
                  <a:schemeClr val="accent1">
                    <a:lumMod val="75000"/>
                  </a:schemeClr>
                </a:solidFill>
                <a:latin typeface="Calibri" pitchFamily="34" charset="0"/>
              </a:rPr>
              <a:t>: </a:t>
            </a:r>
            <a:r>
              <a:rPr lang="es-ES" sz="2000" b="1" dirty="0">
                <a:solidFill>
                  <a:schemeClr val="accent1">
                    <a:lumMod val="75000"/>
                  </a:schemeClr>
                </a:solidFill>
                <a:latin typeface="Calibri" pitchFamily="34" charset="0"/>
              </a:rPr>
              <a:t>Obligaciones relativas al domicilio fiscal (art. 17)</a:t>
            </a:r>
          </a:p>
          <a:p>
            <a:pPr>
              <a:buClr>
                <a:schemeClr val="accent2"/>
              </a:buClr>
              <a:buSzPct val="150000"/>
              <a:buFont typeface="Wingdings" pitchFamily="2" charset="2"/>
              <a:buChar char="Ø"/>
            </a:pPr>
            <a:endParaRPr lang="es-ES" sz="2000" dirty="0">
              <a:solidFill>
                <a:schemeClr val="accent1">
                  <a:lumMod val="75000"/>
                </a:schemeClr>
              </a:solidFill>
              <a:latin typeface="Calibri" pitchFamily="34" charset="0"/>
            </a:endParaRPr>
          </a:p>
          <a:p>
            <a:pPr>
              <a:buClr>
                <a:schemeClr val="accent2"/>
              </a:buClr>
              <a:buSzPct val="150000"/>
              <a:buFont typeface="Wingdings" pitchFamily="2" charset="2"/>
              <a:buChar char="Ø"/>
            </a:pPr>
            <a:r>
              <a:rPr lang="es-ES" sz="2000" b="1" dirty="0">
                <a:solidFill>
                  <a:schemeClr val="accent1">
                    <a:lumMod val="75000"/>
                  </a:schemeClr>
                </a:solidFill>
                <a:latin typeface="Calibri" pitchFamily="34" charset="0"/>
              </a:rPr>
              <a:t>Capitulo III</a:t>
            </a:r>
            <a:r>
              <a:rPr lang="es-ES" sz="2000" dirty="0">
                <a:solidFill>
                  <a:schemeClr val="accent1">
                    <a:lumMod val="75000"/>
                  </a:schemeClr>
                </a:solidFill>
                <a:latin typeface="Calibri" pitchFamily="34" charset="0"/>
              </a:rPr>
              <a:t>: </a:t>
            </a:r>
            <a:r>
              <a:rPr lang="es-ES" sz="2000" b="1" dirty="0">
                <a:solidFill>
                  <a:schemeClr val="accent1">
                    <a:lumMod val="75000"/>
                  </a:schemeClr>
                </a:solidFill>
                <a:latin typeface="Calibri" pitchFamily="34" charset="0"/>
              </a:rPr>
              <a:t>Obligaciones relativas al NIF (</a:t>
            </a:r>
            <a:r>
              <a:rPr lang="es-ES" sz="2000" b="1" dirty="0" err="1">
                <a:solidFill>
                  <a:schemeClr val="accent1">
                    <a:lumMod val="75000"/>
                  </a:schemeClr>
                </a:solidFill>
                <a:latin typeface="Calibri" pitchFamily="34" charset="0"/>
              </a:rPr>
              <a:t>arts</a:t>
            </a:r>
            <a:r>
              <a:rPr lang="es-ES" sz="2000" b="1" dirty="0">
                <a:solidFill>
                  <a:schemeClr val="accent1">
                    <a:lumMod val="75000"/>
                  </a:schemeClr>
                </a:solidFill>
                <a:latin typeface="Calibri" pitchFamily="34" charset="0"/>
              </a:rPr>
              <a:t> 18 a 28)</a:t>
            </a:r>
          </a:p>
          <a:p>
            <a:pPr>
              <a:buClr>
                <a:schemeClr val="accent2"/>
              </a:buClr>
              <a:buSzPct val="150000"/>
              <a:buFont typeface="Wingdings" pitchFamily="2" charset="2"/>
              <a:buChar char="Ø"/>
            </a:pPr>
            <a:endParaRPr lang="es-ES" sz="2000" dirty="0">
              <a:solidFill>
                <a:schemeClr val="accent1">
                  <a:lumMod val="75000"/>
                </a:schemeClr>
              </a:solidFill>
              <a:latin typeface="Calibri" pitchFamily="34" charset="0"/>
            </a:endParaRPr>
          </a:p>
          <a:p>
            <a:pPr>
              <a:buClr>
                <a:schemeClr val="accent2"/>
              </a:buClr>
              <a:buSzPct val="150000"/>
              <a:buFont typeface="Wingdings" pitchFamily="2" charset="2"/>
              <a:buChar char="Ø"/>
            </a:pPr>
            <a:r>
              <a:rPr lang="es-ES" sz="2000" b="1" dirty="0">
                <a:solidFill>
                  <a:schemeClr val="accent1">
                    <a:lumMod val="75000"/>
                  </a:schemeClr>
                </a:solidFill>
                <a:latin typeface="Calibri" pitchFamily="34" charset="0"/>
              </a:rPr>
              <a:t>Capitulo IV</a:t>
            </a:r>
            <a:r>
              <a:rPr lang="es-ES" sz="2000" dirty="0">
                <a:solidFill>
                  <a:schemeClr val="accent1">
                    <a:lumMod val="75000"/>
                  </a:schemeClr>
                </a:solidFill>
                <a:latin typeface="Calibri" pitchFamily="34" charset="0"/>
              </a:rPr>
              <a:t>: Obligaciones relativas a libros registros (art. 29)</a:t>
            </a:r>
          </a:p>
          <a:p>
            <a:pPr>
              <a:buClr>
                <a:schemeClr val="accent2"/>
              </a:buClr>
              <a:buSzPct val="150000"/>
              <a:buFont typeface="Wingdings" pitchFamily="2" charset="2"/>
              <a:buChar char="Ø"/>
            </a:pPr>
            <a:endParaRPr lang="es-ES" sz="2000" dirty="0">
              <a:solidFill>
                <a:schemeClr val="accent1">
                  <a:lumMod val="75000"/>
                </a:schemeClr>
              </a:solidFill>
              <a:latin typeface="Calibri" pitchFamily="34" charset="0"/>
            </a:endParaRPr>
          </a:p>
          <a:p>
            <a:pPr>
              <a:buClr>
                <a:schemeClr val="accent2"/>
              </a:buClr>
              <a:buSzPct val="150000"/>
              <a:buFont typeface="Wingdings" pitchFamily="2" charset="2"/>
              <a:buChar char="Ø"/>
            </a:pPr>
            <a:r>
              <a:rPr lang="es-ES" sz="2000" b="1" dirty="0">
                <a:solidFill>
                  <a:schemeClr val="accent1">
                    <a:lumMod val="75000"/>
                  </a:schemeClr>
                </a:solidFill>
                <a:latin typeface="Calibri" pitchFamily="34" charset="0"/>
              </a:rPr>
              <a:t>Capitulo V</a:t>
            </a:r>
            <a:r>
              <a:rPr lang="es-ES" sz="2000" dirty="0">
                <a:solidFill>
                  <a:schemeClr val="accent1">
                    <a:lumMod val="75000"/>
                  </a:schemeClr>
                </a:solidFill>
                <a:latin typeface="Calibri" pitchFamily="34" charset="0"/>
              </a:rPr>
              <a:t>: Obligaciones de información (art. 30 a 58)</a:t>
            </a:r>
          </a:p>
          <a:p>
            <a:endParaRPr lang="es-ES" dirty="0">
              <a:solidFill>
                <a:schemeClr val="accent1">
                  <a:lumMod val="75000"/>
                </a:schemeClr>
              </a:solidFill>
            </a:endParaRPr>
          </a:p>
        </p:txBody>
      </p:sp>
      <p:sp>
        <p:nvSpPr>
          <p:cNvPr id="6" name="Rectangle 3"/>
          <p:cNvSpPr>
            <a:spLocks noChangeArrowheads="1"/>
          </p:cNvSpPr>
          <p:nvPr/>
        </p:nvSpPr>
        <p:spPr bwMode="auto">
          <a:xfrm>
            <a:off x="1142976" y="1019502"/>
            <a:ext cx="6929486"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LAS OBLIGACIONES TRIBUTARIAS FORMALES (RGAT)</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
        <p:nvSpPr>
          <p:cNvPr id="7" name="Rectangle 2054"/>
          <p:cNvSpPr>
            <a:spLocks noChangeArrowheads="1"/>
          </p:cNvSpPr>
          <p:nvPr/>
        </p:nvSpPr>
        <p:spPr bwMode="auto">
          <a:xfrm>
            <a:off x="533400" y="2233948"/>
            <a:ext cx="6705600" cy="642942"/>
          </a:xfrm>
          <a:prstGeom prst="rect">
            <a:avLst/>
          </a:prstGeom>
          <a:noFill/>
          <a:ln w="38100">
            <a:solidFill>
              <a:srgbClr val="FF0000"/>
            </a:solidFill>
            <a:miter lim="800000"/>
            <a:headEnd/>
            <a:tailEnd/>
          </a:ln>
        </p:spPr>
        <p:txBody>
          <a:bodyPr wrap="none" anchor="ctr"/>
          <a:lstStyle/>
          <a:p>
            <a:endParaRPr lang="es-ES">
              <a:solidFill>
                <a:schemeClr val="accent1">
                  <a:lumMod val="75000"/>
                </a:schemeClr>
              </a:solidFill>
              <a:latin typeface="Arial" charset="0"/>
              <a:cs typeface="Arial"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3"/>
          <p:cNvSpPr txBox="1">
            <a:spLocks noChangeArrowheads="1"/>
          </p:cNvSpPr>
          <p:nvPr/>
        </p:nvSpPr>
        <p:spPr bwMode="auto">
          <a:xfrm>
            <a:off x="533400" y="1795021"/>
            <a:ext cx="8070850" cy="4586307"/>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r>
              <a:rPr lang="es-ES_tradnl" sz="1600" b="1" dirty="0">
                <a:solidFill>
                  <a:schemeClr val="accent1">
                    <a:lumMod val="75000"/>
                  </a:schemeClr>
                </a:solidFill>
                <a:latin typeface="Arial" charset="0"/>
              </a:rPr>
              <a:t> </a:t>
            </a:r>
            <a:endParaRPr lang="es-ES_tradnl" b="1" dirty="0">
              <a:solidFill>
                <a:schemeClr val="accent1">
                  <a:lumMod val="75000"/>
                </a:schemeClr>
              </a:solidFill>
              <a:latin typeface="Garamond" pitchFamily="18" charset="0"/>
            </a:endParaRPr>
          </a:p>
          <a:p>
            <a:pPr algn="ctr">
              <a:tabLst>
                <a:tab pos="4572000" algn="l"/>
                <a:tab pos="4667250" algn="l"/>
              </a:tabLst>
              <a:defRPr/>
            </a:pPr>
            <a:endParaRPr lang="es-ES_tradnl" sz="100" b="1" dirty="0">
              <a:solidFill>
                <a:schemeClr val="accent1">
                  <a:lumMod val="75000"/>
                </a:schemeClr>
              </a:solidFill>
              <a:latin typeface="Arial" charset="0"/>
            </a:endParaRPr>
          </a:p>
        </p:txBody>
      </p:sp>
      <p:sp>
        <p:nvSpPr>
          <p:cNvPr id="11269" name="2 Marcador de contenido"/>
          <p:cNvSpPr>
            <a:spLocks noGrp="1"/>
          </p:cNvSpPr>
          <p:nvPr>
            <p:ph idx="1"/>
          </p:nvPr>
        </p:nvSpPr>
        <p:spPr bwMode="auto">
          <a:xfrm>
            <a:off x="714375" y="1880747"/>
            <a:ext cx="7848600" cy="4443412"/>
          </a:xfrm>
          <a:noFill/>
          <a:ln>
            <a:miter lim="800000"/>
            <a:headEnd/>
            <a:tailEnd/>
          </a:ln>
        </p:spPr>
        <p:txBody>
          <a:bodyPr vert="horz" wrap="square" lIns="91440" tIns="45720" rIns="91440" bIns="45720" numCol="1" anchor="t" anchorCtr="0" compatLnSpc="1">
            <a:prstTxWarp prst="textNoShape">
              <a:avLst/>
            </a:prstTxWarp>
          </a:bodyPr>
          <a:lstStyle/>
          <a:p>
            <a:pPr>
              <a:buClr>
                <a:schemeClr val="accent2"/>
              </a:buClr>
              <a:buSzPct val="150000"/>
              <a:buFontTx/>
              <a:buNone/>
            </a:pPr>
            <a:r>
              <a:rPr lang="es-ES" sz="1800" dirty="0">
                <a:solidFill>
                  <a:schemeClr val="accent1">
                    <a:lumMod val="75000"/>
                  </a:schemeClr>
                </a:solidFill>
                <a:latin typeface="Calibri" pitchFamily="34" charset="0"/>
              </a:rPr>
              <a:t>¿Es competente cada administración tributaria para gestionar </a:t>
            </a:r>
            <a:r>
              <a:rPr lang="es-ES" sz="1800" b="1" dirty="0">
                <a:solidFill>
                  <a:schemeClr val="accent1">
                    <a:lumMod val="75000"/>
                  </a:schemeClr>
                </a:solidFill>
                <a:latin typeface="Calibri" pitchFamily="34" charset="0"/>
              </a:rPr>
              <a:t>sus propios</a:t>
            </a:r>
          </a:p>
          <a:p>
            <a:pPr>
              <a:buClr>
                <a:schemeClr val="accent2"/>
              </a:buClr>
              <a:buSzPct val="150000"/>
              <a:buFontTx/>
              <a:buNone/>
            </a:pPr>
            <a:r>
              <a:rPr lang="es-ES" sz="1800" b="1" dirty="0">
                <a:solidFill>
                  <a:schemeClr val="accent1">
                    <a:lumMod val="75000"/>
                  </a:schemeClr>
                </a:solidFill>
                <a:latin typeface="Calibri" pitchFamily="34" charset="0"/>
              </a:rPr>
              <a:t>censos</a:t>
            </a:r>
            <a:r>
              <a:rPr lang="es-ES" sz="1800" dirty="0">
                <a:solidFill>
                  <a:schemeClr val="accent1">
                    <a:lumMod val="75000"/>
                  </a:schemeClr>
                </a:solidFill>
                <a:latin typeface="Calibri" pitchFamily="34" charset="0"/>
              </a:rPr>
              <a:t>?  Si, para la aplicación de sus tributos propios y cedidos </a:t>
            </a:r>
          </a:p>
          <a:p>
            <a:pPr>
              <a:buClr>
                <a:schemeClr val="accent2"/>
              </a:buClr>
              <a:buSzPct val="150000"/>
              <a:buFontTx/>
              <a:buNone/>
            </a:pPr>
            <a:endParaRPr lang="es-ES" sz="1800" dirty="0">
              <a:solidFill>
                <a:schemeClr val="accent1">
                  <a:lumMod val="75000"/>
                </a:schemeClr>
              </a:solidFill>
              <a:latin typeface="Calibri" pitchFamily="34" charset="0"/>
            </a:endParaRPr>
          </a:p>
          <a:p>
            <a:pPr>
              <a:buClr>
                <a:schemeClr val="accent2"/>
              </a:buClr>
              <a:buSzPct val="150000"/>
              <a:buFontTx/>
              <a:buNone/>
            </a:pPr>
            <a:r>
              <a:rPr lang="es-ES" sz="1800" dirty="0">
                <a:solidFill>
                  <a:schemeClr val="accent1">
                    <a:lumMod val="75000"/>
                  </a:schemeClr>
                </a:solidFill>
                <a:latin typeface="Calibri" pitchFamily="34" charset="0"/>
              </a:rPr>
              <a:t>Se establece la obligación de contener una información mínima y única</a:t>
            </a:r>
          </a:p>
          <a:p>
            <a:pPr>
              <a:buClr>
                <a:schemeClr val="accent2"/>
              </a:buClr>
              <a:buSzPct val="150000"/>
              <a:buFontTx/>
              <a:buNone/>
            </a:pPr>
            <a:endParaRPr lang="es-ES" sz="1800" dirty="0">
              <a:solidFill>
                <a:schemeClr val="accent1">
                  <a:lumMod val="75000"/>
                </a:schemeClr>
              </a:solidFill>
              <a:latin typeface="Calibri" pitchFamily="34" charset="0"/>
            </a:endParaRPr>
          </a:p>
          <a:p>
            <a:pPr>
              <a:buClr>
                <a:schemeClr val="accent2"/>
              </a:buClr>
              <a:buSzPct val="150000"/>
              <a:buFontTx/>
              <a:buNone/>
            </a:pPr>
            <a:r>
              <a:rPr lang="es-ES" sz="1800" dirty="0">
                <a:solidFill>
                  <a:schemeClr val="accent1">
                    <a:lumMod val="75000"/>
                  </a:schemeClr>
                </a:solidFill>
                <a:latin typeface="Calibri" pitchFamily="34" charset="0"/>
              </a:rPr>
              <a:t> 			                                    Nombre y apellidos o razón social</a:t>
            </a:r>
          </a:p>
          <a:p>
            <a:pPr>
              <a:buClr>
                <a:schemeClr val="accent2"/>
              </a:buClr>
              <a:buSzPct val="150000"/>
            </a:pPr>
            <a:r>
              <a:rPr lang="es-ES" sz="1800" b="1" dirty="0">
                <a:solidFill>
                  <a:schemeClr val="accent1">
                    <a:lumMod val="75000"/>
                  </a:schemeClr>
                </a:solidFill>
                <a:latin typeface="Calibri" pitchFamily="34" charset="0"/>
              </a:rPr>
              <a:t>            “Censo Único”                          </a:t>
            </a:r>
            <a:r>
              <a:rPr lang="es-ES" sz="1800" dirty="0">
                <a:solidFill>
                  <a:schemeClr val="accent1">
                    <a:lumMod val="75000"/>
                  </a:schemeClr>
                </a:solidFill>
                <a:latin typeface="Calibri" pitchFamily="34" charset="0"/>
              </a:rPr>
              <a:t>NIF</a:t>
            </a:r>
          </a:p>
          <a:p>
            <a:pPr>
              <a:buClr>
                <a:schemeClr val="accent2"/>
              </a:buClr>
              <a:buSzPct val="150000"/>
              <a:buFontTx/>
              <a:buNone/>
            </a:pPr>
            <a:r>
              <a:rPr lang="es-ES" sz="1800" dirty="0">
                <a:solidFill>
                  <a:schemeClr val="accent1">
                    <a:lumMod val="75000"/>
                  </a:schemeClr>
                </a:solidFill>
                <a:latin typeface="Calibri" pitchFamily="34" charset="0"/>
              </a:rPr>
              <a:t> </a:t>
            </a:r>
            <a:r>
              <a:rPr lang="es-ES" sz="1800" i="1" dirty="0">
                <a:solidFill>
                  <a:schemeClr val="accent1">
                    <a:lumMod val="75000"/>
                  </a:schemeClr>
                </a:solidFill>
                <a:latin typeface="Calibri" pitchFamily="34" charset="0"/>
              </a:rPr>
              <a:t>				                  </a:t>
            </a:r>
            <a:r>
              <a:rPr lang="es-ES" sz="1800" dirty="0">
                <a:solidFill>
                  <a:schemeClr val="accent1">
                    <a:lumMod val="75000"/>
                  </a:schemeClr>
                </a:solidFill>
                <a:latin typeface="Calibri" pitchFamily="34" charset="0"/>
              </a:rPr>
              <a:t>Domicilio fiscal      	</a:t>
            </a:r>
          </a:p>
          <a:p>
            <a:pPr>
              <a:buClr>
                <a:schemeClr val="accent2"/>
              </a:buClr>
              <a:buSzPct val="150000"/>
              <a:buFontTx/>
              <a:buNone/>
            </a:pPr>
            <a:r>
              <a:rPr lang="es-ES" sz="1800" dirty="0">
                <a:solidFill>
                  <a:schemeClr val="accent1">
                    <a:lumMod val="75000"/>
                  </a:schemeClr>
                </a:solidFill>
                <a:latin typeface="Calibri" pitchFamily="34" charset="0"/>
              </a:rPr>
              <a:t>		                              </a:t>
            </a:r>
          </a:p>
          <a:p>
            <a:pPr>
              <a:lnSpc>
                <a:spcPts val="2200"/>
              </a:lnSpc>
              <a:spcBef>
                <a:spcPts val="1200"/>
              </a:spcBef>
              <a:buClr>
                <a:schemeClr val="accent2"/>
              </a:buClr>
              <a:buSzPct val="150000"/>
              <a:buFont typeface="Wingdings" pitchFamily="2" charset="2"/>
              <a:buChar char="Ø"/>
            </a:pPr>
            <a:r>
              <a:rPr lang="es-ES" sz="1800" dirty="0">
                <a:solidFill>
                  <a:schemeClr val="accent1">
                    <a:lumMod val="75000"/>
                  </a:schemeClr>
                </a:solidFill>
                <a:latin typeface="Calibri" pitchFamily="34" charset="0"/>
              </a:rPr>
              <a:t>Intercambio mensual de información con las CCAA</a:t>
            </a:r>
          </a:p>
          <a:p>
            <a:pPr>
              <a:lnSpc>
                <a:spcPts val="2200"/>
              </a:lnSpc>
              <a:spcBef>
                <a:spcPts val="1200"/>
              </a:spcBef>
              <a:buClr>
                <a:schemeClr val="accent2"/>
              </a:buClr>
              <a:buSzPct val="150000"/>
              <a:buFont typeface="Wingdings" pitchFamily="2" charset="2"/>
              <a:buChar char="Ø"/>
            </a:pPr>
            <a:r>
              <a:rPr lang="es-ES" sz="1800" dirty="0">
                <a:solidFill>
                  <a:schemeClr val="accent1">
                    <a:lumMod val="75000"/>
                  </a:schemeClr>
                </a:solidFill>
                <a:latin typeface="Calibri" pitchFamily="34" charset="0"/>
              </a:rPr>
              <a:t>Convenios de colaboración con entidades locales</a:t>
            </a:r>
          </a:p>
          <a:p>
            <a:pPr>
              <a:buClr>
                <a:schemeClr val="accent2"/>
              </a:buClr>
              <a:buSzPct val="150000"/>
              <a:buFontTx/>
              <a:buNone/>
            </a:pPr>
            <a:endParaRPr lang="es-ES" sz="1000" dirty="0">
              <a:solidFill>
                <a:schemeClr val="accent1">
                  <a:lumMod val="75000"/>
                </a:schemeClr>
              </a:solidFill>
              <a:latin typeface="Calibri" pitchFamily="34" charset="0"/>
            </a:endParaRPr>
          </a:p>
          <a:p>
            <a:pPr>
              <a:buClr>
                <a:schemeClr val="accent2"/>
              </a:buClr>
              <a:buSzPct val="150000"/>
              <a:buFontTx/>
              <a:buNone/>
            </a:pPr>
            <a:r>
              <a:rPr lang="es-ES" sz="1800" dirty="0">
                <a:solidFill>
                  <a:schemeClr val="accent1">
                    <a:lumMod val="75000"/>
                  </a:schemeClr>
                </a:solidFill>
                <a:latin typeface="Calibri" pitchFamily="34" charset="0"/>
              </a:rPr>
              <a:t>	</a:t>
            </a:r>
            <a:r>
              <a:rPr lang="es-ES" sz="1800">
                <a:solidFill>
                  <a:schemeClr val="accent1">
                    <a:lumMod val="75000"/>
                  </a:schemeClr>
                </a:solidFill>
                <a:latin typeface="Calibri" pitchFamily="34" charset="0"/>
              </a:rPr>
              <a:t>	           CREACIÓN </a:t>
            </a:r>
            <a:r>
              <a:rPr lang="es-ES" sz="1800" dirty="0">
                <a:solidFill>
                  <a:schemeClr val="accent1">
                    <a:lumMod val="75000"/>
                  </a:schemeClr>
                </a:solidFill>
                <a:latin typeface="Calibri" pitchFamily="34" charset="0"/>
              </a:rPr>
              <a:t>DEL CENSO ÚNICO COMPARTIDO - CUC</a:t>
            </a:r>
          </a:p>
          <a:p>
            <a:pPr>
              <a:buClr>
                <a:schemeClr val="accent2"/>
              </a:buClr>
              <a:buSzPct val="150000"/>
            </a:pPr>
            <a:endParaRPr lang="es-ES" sz="1800" dirty="0">
              <a:solidFill>
                <a:schemeClr val="accent1">
                  <a:lumMod val="75000"/>
                </a:schemeClr>
              </a:solidFill>
              <a:latin typeface="Arial" charset="0"/>
            </a:endParaRPr>
          </a:p>
          <a:p>
            <a:pPr>
              <a:buClr>
                <a:schemeClr val="accent2"/>
              </a:buClr>
              <a:buSzPct val="150000"/>
            </a:pPr>
            <a:endParaRPr lang="es-ES" sz="1800" dirty="0">
              <a:solidFill>
                <a:schemeClr val="accent1">
                  <a:lumMod val="75000"/>
                </a:schemeClr>
              </a:solidFill>
              <a:latin typeface="Arial" charset="0"/>
            </a:endParaRPr>
          </a:p>
          <a:p>
            <a:endParaRPr lang="es-ES" dirty="0">
              <a:solidFill>
                <a:schemeClr val="accent1">
                  <a:lumMod val="75000"/>
                </a:schemeClr>
              </a:solidFill>
            </a:endParaRPr>
          </a:p>
        </p:txBody>
      </p:sp>
      <p:sp>
        <p:nvSpPr>
          <p:cNvPr id="11270" name="5 Flecha derecha"/>
          <p:cNvSpPr>
            <a:spLocks noChangeArrowheads="1"/>
          </p:cNvSpPr>
          <p:nvPr/>
        </p:nvSpPr>
        <p:spPr bwMode="auto">
          <a:xfrm>
            <a:off x="3203848" y="3882708"/>
            <a:ext cx="977900" cy="285750"/>
          </a:xfrm>
          <a:prstGeom prst="rightArrow">
            <a:avLst>
              <a:gd name="adj1" fmla="val 50000"/>
              <a:gd name="adj2" fmla="val 50018"/>
            </a:avLst>
          </a:prstGeom>
          <a:solidFill>
            <a:schemeClr val="accent2"/>
          </a:solidFill>
          <a:ln w="9525" algn="ctr">
            <a:solidFill>
              <a:schemeClr val="tx1"/>
            </a:solidFill>
            <a:round/>
            <a:headEnd/>
            <a:tailEnd/>
          </a:ln>
        </p:spPr>
        <p:txBody>
          <a:bodyPr/>
          <a:lstStyle/>
          <a:p>
            <a:endParaRPr lang="es-ES">
              <a:solidFill>
                <a:srgbClr val="0070C0"/>
              </a:solidFill>
            </a:endParaRPr>
          </a:p>
        </p:txBody>
      </p:sp>
      <p:sp>
        <p:nvSpPr>
          <p:cNvPr id="9" name="8 Placa"/>
          <p:cNvSpPr/>
          <p:nvPr/>
        </p:nvSpPr>
        <p:spPr bwMode="auto">
          <a:xfrm>
            <a:off x="642910" y="3309494"/>
            <a:ext cx="1071570" cy="1428760"/>
          </a:xfrm>
          <a:prstGeom prst="plaque">
            <a:avLst/>
          </a:prstGeom>
          <a:solidFill>
            <a:schemeClr val="tx2">
              <a:lumMod val="75000"/>
            </a:schemeClr>
          </a:solidFill>
          <a:ln w="9525" cap="flat" cmpd="sng" algn="ctr">
            <a:solidFill>
              <a:schemeClr val="tx1"/>
            </a:solidFill>
            <a:prstDash val="solid"/>
            <a:round/>
            <a:headEnd type="none" w="med" len="med"/>
            <a:tailEnd type="none" w="med" len="med"/>
          </a:ln>
          <a:effectLst/>
        </p:spPr>
        <p:txBody>
          <a:bodyPr vert="vert270" lIns="0" tIns="36000" bIns="36000"/>
          <a:lstStyle/>
          <a:p>
            <a:pPr algn="ctr">
              <a:defRPr/>
            </a:pPr>
            <a:r>
              <a:rPr lang="es-ES" sz="1800" dirty="0">
                <a:solidFill>
                  <a:schemeClr val="bg1"/>
                </a:solidFill>
              </a:rPr>
              <a:t>Contenido mínimo compartido</a:t>
            </a:r>
          </a:p>
        </p:txBody>
      </p:sp>
      <p:sp>
        <p:nvSpPr>
          <p:cNvPr id="8" name="Rectangle 3"/>
          <p:cNvSpPr>
            <a:spLocks noChangeArrowheads="1"/>
          </p:cNvSpPr>
          <p:nvPr/>
        </p:nvSpPr>
        <p:spPr bwMode="auto">
          <a:xfrm>
            <a:off x="971600" y="951111"/>
            <a:ext cx="7101432"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CENSOS DE LA ADMINISTRACIÓN TRIBUTARIA (ART. 2)</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
        <p:nvSpPr>
          <p:cNvPr id="11" name="10 Rectángulo"/>
          <p:cNvSpPr/>
          <p:nvPr/>
        </p:nvSpPr>
        <p:spPr>
          <a:xfrm>
            <a:off x="2195736" y="5881247"/>
            <a:ext cx="4801145" cy="357187"/>
          </a:xfrm>
          <a:prstGeom prst="rect">
            <a:avLst/>
          </a:prstGeom>
          <a:noFill/>
          <a:ln>
            <a:prstDash val="sys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s-ES">
              <a:ln w="19050">
                <a:solidFill>
                  <a:srgbClr val="3333CC"/>
                </a:solidFill>
              </a:l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533400" y="1771664"/>
            <a:ext cx="8070850" cy="4249624"/>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endParaRPr lang="es-ES_tradnl" sz="1400" b="1" dirty="0">
              <a:solidFill>
                <a:schemeClr val="accent1">
                  <a:lumMod val="75000"/>
                </a:schemeClr>
              </a:solidFill>
              <a:latin typeface="Arial" charset="0"/>
            </a:endParaRPr>
          </a:p>
          <a:p>
            <a:pPr>
              <a:tabLst>
                <a:tab pos="4572000" algn="l"/>
                <a:tab pos="4667250" algn="l"/>
              </a:tabLst>
              <a:defRPr/>
            </a:pPr>
            <a:r>
              <a:rPr lang="es-ES_tradnl" sz="1600" b="1" dirty="0">
                <a:solidFill>
                  <a:schemeClr val="accent1">
                    <a:lumMod val="75000"/>
                  </a:schemeClr>
                </a:solidFill>
                <a:latin typeface="Arial" charset="0"/>
              </a:rPr>
              <a:t> </a:t>
            </a:r>
            <a:endParaRPr lang="es-ES_tradnl" b="1" dirty="0">
              <a:solidFill>
                <a:schemeClr val="accent1">
                  <a:lumMod val="75000"/>
                </a:schemeClr>
              </a:solidFill>
              <a:latin typeface="Garamond" pitchFamily="18" charset="0"/>
            </a:endParaRPr>
          </a:p>
          <a:p>
            <a:pPr algn="ctr">
              <a:tabLst>
                <a:tab pos="4572000" algn="l"/>
                <a:tab pos="4667250" algn="l"/>
              </a:tabLst>
              <a:defRPr/>
            </a:pPr>
            <a:endParaRPr lang="es-ES_tradnl" sz="100" b="1" dirty="0">
              <a:solidFill>
                <a:schemeClr val="accent1">
                  <a:lumMod val="75000"/>
                </a:schemeClr>
              </a:solidFill>
              <a:latin typeface="Arial" charset="0"/>
            </a:endParaRPr>
          </a:p>
        </p:txBody>
      </p:sp>
      <p:sp>
        <p:nvSpPr>
          <p:cNvPr id="13317" name="1 Rectángulo"/>
          <p:cNvSpPr>
            <a:spLocks noChangeArrowheads="1"/>
          </p:cNvSpPr>
          <p:nvPr/>
        </p:nvSpPr>
        <p:spPr bwMode="auto">
          <a:xfrm>
            <a:off x="642938" y="1954213"/>
            <a:ext cx="7786687" cy="3908762"/>
          </a:xfrm>
          <a:prstGeom prst="rect">
            <a:avLst/>
          </a:prstGeom>
          <a:noFill/>
          <a:ln w="9525">
            <a:noFill/>
            <a:miter lim="800000"/>
            <a:headEnd/>
            <a:tailEnd/>
          </a:ln>
        </p:spPr>
        <p:txBody>
          <a:bodyPr>
            <a:spAutoFit/>
          </a:bodyPr>
          <a:lstStyle/>
          <a:p>
            <a:pPr algn="just"/>
            <a:r>
              <a:rPr lang="es-ES" sz="2000" dirty="0">
                <a:solidFill>
                  <a:schemeClr val="accent1">
                    <a:lumMod val="75000"/>
                  </a:schemeClr>
                </a:solidFill>
                <a:latin typeface="Calibri" pitchFamily="34" charset="0"/>
                <a:ea typeface="Calibri" pitchFamily="34" charset="0"/>
              </a:rPr>
              <a:t>El </a:t>
            </a:r>
            <a:r>
              <a:rPr lang="es-ES" sz="2000" b="1" dirty="0">
                <a:solidFill>
                  <a:schemeClr val="accent1">
                    <a:lumMod val="75000"/>
                  </a:schemeClr>
                </a:solidFill>
                <a:latin typeface="Calibri" pitchFamily="34" charset="0"/>
                <a:ea typeface="Calibri" pitchFamily="34" charset="0"/>
              </a:rPr>
              <a:t>Censo de Obligados Tributarios</a:t>
            </a:r>
            <a:r>
              <a:rPr lang="es-ES" sz="2000" dirty="0">
                <a:solidFill>
                  <a:schemeClr val="accent1">
                    <a:lumMod val="75000"/>
                  </a:schemeClr>
                </a:solidFill>
                <a:latin typeface="Calibri" pitchFamily="34" charset="0"/>
                <a:ea typeface="Calibri" pitchFamily="34" charset="0"/>
              </a:rPr>
              <a:t>, de competencia estatal, está formado por la totalidad de las personas físicas y jurídicas, así como </a:t>
            </a:r>
            <a:r>
              <a:rPr lang="es-ES" sz="2000" b="1" dirty="0">
                <a:solidFill>
                  <a:schemeClr val="accent1">
                    <a:lumMod val="75000"/>
                  </a:schemeClr>
                </a:solidFill>
                <a:latin typeface="Calibri" pitchFamily="34" charset="0"/>
                <a:ea typeface="Calibri" pitchFamily="34" charset="0"/>
              </a:rPr>
              <a:t>los obligados tributarios </a:t>
            </a:r>
            <a:r>
              <a:rPr lang="es-ES" sz="2000" dirty="0">
                <a:solidFill>
                  <a:schemeClr val="accent1">
                    <a:lumMod val="75000"/>
                  </a:schemeClr>
                </a:solidFill>
                <a:latin typeface="Calibri" pitchFamily="34" charset="0"/>
                <a:ea typeface="Calibri" pitchFamily="34" charset="0"/>
              </a:rPr>
              <a:t>(1)a que se refiere el artículo 35.4 (2) de la Ley 58/2003 General Tributaria, </a:t>
            </a:r>
            <a:r>
              <a:rPr lang="es-ES" sz="2000" b="1" dirty="0">
                <a:solidFill>
                  <a:schemeClr val="accent1">
                    <a:lumMod val="75000"/>
                  </a:schemeClr>
                </a:solidFill>
                <a:latin typeface="Calibri" pitchFamily="34" charset="0"/>
                <a:ea typeface="Calibri" pitchFamily="34" charset="0"/>
              </a:rPr>
              <a:t>que deban tener un número de identificación fiscal para sus relaciones de naturaleza o con trascendencia tributaria</a:t>
            </a:r>
          </a:p>
          <a:p>
            <a:pPr algn="just"/>
            <a:endParaRPr lang="es-ES" b="1" dirty="0">
              <a:solidFill>
                <a:schemeClr val="accent1">
                  <a:lumMod val="75000"/>
                </a:schemeClr>
              </a:solidFill>
              <a:latin typeface="Calibri" pitchFamily="34" charset="0"/>
              <a:ea typeface="Calibri" pitchFamily="34" charset="0"/>
            </a:endParaRPr>
          </a:p>
          <a:p>
            <a:pPr algn="just"/>
            <a:endParaRPr lang="es-ES" b="1" dirty="0">
              <a:solidFill>
                <a:schemeClr val="accent1">
                  <a:lumMod val="75000"/>
                </a:schemeClr>
              </a:solidFill>
              <a:latin typeface="Calibri" pitchFamily="34" charset="0"/>
              <a:ea typeface="Calibri" pitchFamily="34" charset="0"/>
            </a:endParaRPr>
          </a:p>
          <a:p>
            <a:pPr algn="just"/>
            <a:r>
              <a:rPr lang="es-ES" sz="1400" dirty="0">
                <a:solidFill>
                  <a:schemeClr val="accent1">
                    <a:lumMod val="75000"/>
                  </a:schemeClr>
                </a:solidFill>
                <a:latin typeface="Calibri" pitchFamily="34" charset="0"/>
                <a:cs typeface="Arial" charset="0"/>
              </a:rPr>
              <a:t>(</a:t>
            </a:r>
            <a:r>
              <a:rPr lang="es-ES" sz="1400" dirty="0">
                <a:solidFill>
                  <a:schemeClr val="accent1">
                    <a:lumMod val="75000"/>
                  </a:schemeClr>
                </a:solidFill>
                <a:latin typeface="Arial" pitchFamily="34" charset="0"/>
                <a:cs typeface="Arial" pitchFamily="34" charset="0"/>
              </a:rPr>
              <a:t>1) Se entenderá por obligado tributario a </a:t>
            </a:r>
            <a:r>
              <a:rPr lang="es-ES" sz="1400" b="1" dirty="0">
                <a:solidFill>
                  <a:schemeClr val="accent1">
                    <a:lumMod val="75000"/>
                  </a:schemeClr>
                </a:solidFill>
                <a:latin typeface="Arial" pitchFamily="34" charset="0"/>
                <a:cs typeface="Arial" pitchFamily="34" charset="0"/>
              </a:rPr>
              <a:t>toda persona física, jurídica o entidad a quien se impone el cumplimiento de obligaciones tributarias ya sean formales (no pecuniarias) o materiales</a:t>
            </a:r>
            <a:endParaRPr lang="es-ES" sz="1400" b="1" dirty="0">
              <a:solidFill>
                <a:schemeClr val="accent1">
                  <a:lumMod val="75000"/>
                </a:schemeClr>
              </a:solidFill>
              <a:latin typeface="Arial" pitchFamily="34" charset="0"/>
              <a:ea typeface="Calibri" pitchFamily="34" charset="0"/>
              <a:cs typeface="Arial" pitchFamily="34" charset="0"/>
            </a:endParaRPr>
          </a:p>
          <a:p>
            <a:pPr algn="just">
              <a:spcBef>
                <a:spcPts val="1200"/>
              </a:spcBef>
            </a:pPr>
            <a:r>
              <a:rPr lang="es-ES" sz="1200" dirty="0">
                <a:solidFill>
                  <a:schemeClr val="accent1">
                    <a:lumMod val="75000"/>
                  </a:schemeClr>
                </a:solidFill>
                <a:latin typeface="Arial" pitchFamily="34" charset="0"/>
                <a:cs typeface="Arial" pitchFamily="34" charset="0"/>
              </a:rPr>
              <a:t>(2)Tendrán la consideración de obligados tributarios, en las leyes en que así se establezca, </a:t>
            </a:r>
            <a:r>
              <a:rPr lang="es-ES" sz="1200" b="1" dirty="0">
                <a:solidFill>
                  <a:schemeClr val="accent1">
                    <a:lumMod val="75000"/>
                  </a:schemeClr>
                </a:solidFill>
                <a:latin typeface="Arial" pitchFamily="34" charset="0"/>
                <a:cs typeface="Arial" pitchFamily="34" charset="0"/>
              </a:rPr>
              <a:t>las herencias yacentes, comunidades de bienes y demás entidades </a:t>
            </a:r>
            <a:r>
              <a:rPr lang="es-ES" sz="1200" dirty="0">
                <a:solidFill>
                  <a:schemeClr val="accent1">
                    <a:lumMod val="75000"/>
                  </a:schemeClr>
                </a:solidFill>
                <a:latin typeface="Arial" pitchFamily="34" charset="0"/>
                <a:cs typeface="Arial" pitchFamily="34" charset="0"/>
              </a:rPr>
              <a:t>que, </a:t>
            </a:r>
            <a:r>
              <a:rPr lang="es-ES" sz="1200" b="1" dirty="0">
                <a:solidFill>
                  <a:schemeClr val="accent1">
                    <a:lumMod val="75000"/>
                  </a:schemeClr>
                </a:solidFill>
                <a:latin typeface="Arial" pitchFamily="34" charset="0"/>
                <a:cs typeface="Arial" pitchFamily="34" charset="0"/>
              </a:rPr>
              <a:t>carentes de personalidad jurídica</a:t>
            </a:r>
            <a:r>
              <a:rPr lang="es-ES" sz="1200" dirty="0">
                <a:solidFill>
                  <a:schemeClr val="accent1">
                    <a:lumMod val="75000"/>
                  </a:schemeClr>
                </a:solidFill>
                <a:latin typeface="Arial" pitchFamily="34" charset="0"/>
                <a:cs typeface="Arial" pitchFamily="34" charset="0"/>
              </a:rPr>
              <a:t>, constituyan una unidad económica o un patrimonio separado susceptibles de imposición</a:t>
            </a:r>
          </a:p>
          <a:p>
            <a:pPr algn="just">
              <a:buFont typeface="Arial" charset="0"/>
              <a:buChar char="•"/>
            </a:pPr>
            <a:endParaRPr lang="es-ES" sz="1200" b="1" dirty="0">
              <a:solidFill>
                <a:schemeClr val="accent1">
                  <a:lumMod val="75000"/>
                </a:schemeClr>
              </a:solidFill>
              <a:latin typeface="Calibri" pitchFamily="34" charset="0"/>
              <a:ea typeface="Calibri" pitchFamily="34" charset="0"/>
            </a:endParaRPr>
          </a:p>
        </p:txBody>
      </p:sp>
      <p:sp>
        <p:nvSpPr>
          <p:cNvPr id="4" name="Rectangle 3"/>
          <p:cNvSpPr>
            <a:spLocks noChangeArrowheads="1"/>
          </p:cNvSpPr>
          <p:nvPr/>
        </p:nvSpPr>
        <p:spPr bwMode="auto">
          <a:xfrm>
            <a:off x="1857356" y="951111"/>
            <a:ext cx="5345932"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EL CENSO: CONCEPTO</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533400" y="2561460"/>
            <a:ext cx="8070850" cy="3027780"/>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lstStyle/>
          <a:p>
            <a:pPr>
              <a:tabLst>
                <a:tab pos="4572000" algn="l"/>
                <a:tab pos="4667250" algn="l"/>
              </a:tabLst>
              <a:defRPr/>
            </a:pPr>
            <a:endParaRPr lang="es-ES_tradnl" sz="1400" b="1" dirty="0">
              <a:solidFill>
                <a:schemeClr val="accent1">
                  <a:lumMod val="75000"/>
                </a:schemeClr>
              </a:solidFill>
              <a:latin typeface="Arial" pitchFamily="34" charset="0"/>
              <a:cs typeface="Arial" pitchFamily="34" charset="0"/>
            </a:endParaRPr>
          </a:p>
          <a:p>
            <a:pPr>
              <a:tabLst>
                <a:tab pos="4572000" algn="l"/>
                <a:tab pos="4667250" algn="l"/>
              </a:tabLst>
              <a:defRPr/>
            </a:pPr>
            <a:endParaRPr lang="es-ES_tradnl" sz="1400" b="1" dirty="0">
              <a:solidFill>
                <a:schemeClr val="accent1">
                  <a:lumMod val="75000"/>
                </a:schemeClr>
              </a:solidFill>
              <a:latin typeface="Arial" pitchFamily="34" charset="0"/>
              <a:cs typeface="Arial" pitchFamily="34" charset="0"/>
            </a:endParaRPr>
          </a:p>
          <a:p>
            <a:pPr>
              <a:tabLst>
                <a:tab pos="4572000" algn="l"/>
                <a:tab pos="4667250" algn="l"/>
              </a:tabLst>
              <a:defRPr/>
            </a:pPr>
            <a:r>
              <a:rPr lang="es-ES_tradnl" sz="1600" b="1" dirty="0">
                <a:solidFill>
                  <a:schemeClr val="accent1">
                    <a:lumMod val="75000"/>
                  </a:schemeClr>
                </a:solidFill>
                <a:latin typeface="Arial" pitchFamily="34" charset="0"/>
                <a:cs typeface="Arial" pitchFamily="34" charset="0"/>
              </a:rPr>
              <a:t> </a:t>
            </a:r>
            <a:endParaRPr lang="es-ES_tradnl" b="1" dirty="0">
              <a:solidFill>
                <a:schemeClr val="accent1">
                  <a:lumMod val="75000"/>
                </a:schemeClr>
              </a:solidFill>
              <a:latin typeface="Arial" pitchFamily="34" charset="0"/>
              <a:cs typeface="Arial" pitchFamily="34" charset="0"/>
            </a:endParaRPr>
          </a:p>
          <a:p>
            <a:pPr algn="ctr">
              <a:tabLst>
                <a:tab pos="4572000" algn="l"/>
                <a:tab pos="4667250" algn="l"/>
              </a:tabLst>
              <a:defRPr/>
            </a:pPr>
            <a:endParaRPr lang="es-ES_tradnl" sz="100" b="1" dirty="0">
              <a:solidFill>
                <a:schemeClr val="accent1">
                  <a:lumMod val="75000"/>
                </a:schemeClr>
              </a:solidFill>
              <a:latin typeface="Arial" pitchFamily="34" charset="0"/>
              <a:cs typeface="Arial" pitchFamily="34" charset="0"/>
            </a:endParaRPr>
          </a:p>
        </p:txBody>
      </p:sp>
      <p:sp>
        <p:nvSpPr>
          <p:cNvPr id="16388" name="Text Box 3"/>
          <p:cNvSpPr txBox="1">
            <a:spLocks noChangeArrowheads="1"/>
          </p:cNvSpPr>
          <p:nvPr/>
        </p:nvSpPr>
        <p:spPr bwMode="auto">
          <a:xfrm>
            <a:off x="642938" y="1861369"/>
            <a:ext cx="7858125" cy="3631763"/>
          </a:xfrm>
          <a:prstGeom prst="rect">
            <a:avLst/>
          </a:prstGeom>
          <a:noFill/>
          <a:ln w="9525">
            <a:noFill/>
            <a:miter lim="800000"/>
            <a:headEnd/>
            <a:tailEnd/>
          </a:ln>
        </p:spPr>
        <p:txBody>
          <a:bodyPr wrap="square">
            <a:spAutoFit/>
          </a:bodyPr>
          <a:lstStyle/>
          <a:p>
            <a:pPr marL="457200" indent="-457200" algn="ctr">
              <a:spcBef>
                <a:spcPct val="50000"/>
              </a:spcBef>
              <a:defRPr/>
            </a:pPr>
            <a:r>
              <a:rPr lang="es-ES" sz="2300" b="1" u="sng" dirty="0">
                <a:solidFill>
                  <a:schemeClr val="accent1">
                    <a:lumMod val="75000"/>
                  </a:schemeClr>
                </a:solidFill>
                <a:effectLst>
                  <a:outerShdw blurRad="38100" dist="38100" dir="2700000" algn="tl">
                    <a:srgbClr val="000000">
                      <a:alpha val="43137"/>
                    </a:srgbClr>
                  </a:outerShdw>
                </a:effectLst>
                <a:latin typeface="Calibri" pitchFamily="34" charset="0"/>
                <a:cs typeface="Arial" pitchFamily="34" charset="0"/>
              </a:rPr>
              <a:t>Estructura del COT de ámbito estatal</a:t>
            </a:r>
            <a:r>
              <a:rPr lang="es-ES" sz="2300" b="1" u="sng" dirty="0">
                <a:solidFill>
                  <a:schemeClr val="accent1">
                    <a:lumMod val="75000"/>
                  </a:schemeClr>
                </a:solidFill>
                <a:effectLst>
                  <a:outerShdw blurRad="38100" dist="38100" dir="2700000" algn="tl">
                    <a:srgbClr val="000000">
                      <a:alpha val="43137"/>
                    </a:srgbClr>
                  </a:outerShdw>
                </a:effectLst>
                <a:latin typeface="Arial" pitchFamily="34" charset="0"/>
                <a:cs typeface="Arial" pitchFamily="34" charset="0"/>
              </a:rPr>
              <a:t>: </a:t>
            </a:r>
          </a:p>
          <a:p>
            <a:pPr marL="914400" lvl="1" indent="-457200">
              <a:spcBef>
                <a:spcPct val="50000"/>
              </a:spcBef>
              <a:defRPr/>
            </a:pPr>
            <a:endParaRPr lang="es-ES" sz="800" b="1" dirty="0">
              <a:solidFill>
                <a:schemeClr val="accent1">
                  <a:lumMod val="75000"/>
                </a:schemeClr>
              </a:solidFill>
              <a:latin typeface="Arial" pitchFamily="34" charset="0"/>
              <a:cs typeface="Arial" pitchFamily="34" charset="0"/>
            </a:endParaRPr>
          </a:p>
          <a:p>
            <a:pPr marL="914400" lvl="1" indent="-457200">
              <a:spcBef>
                <a:spcPct val="50000"/>
              </a:spcBef>
              <a:defRPr/>
            </a:pPr>
            <a:endParaRPr lang="es-ES" sz="800" b="1">
              <a:solidFill>
                <a:schemeClr val="accent1">
                  <a:lumMod val="75000"/>
                </a:schemeClr>
              </a:solidFill>
              <a:latin typeface="Calibri" pitchFamily="34" charset="0"/>
              <a:cs typeface="Arial" pitchFamily="34" charset="0"/>
            </a:endParaRPr>
          </a:p>
          <a:p>
            <a:pPr marL="914400" lvl="1" indent="-457200">
              <a:spcBef>
                <a:spcPts val="600"/>
              </a:spcBef>
              <a:defRPr/>
            </a:pPr>
            <a:r>
              <a:rPr lang="es-ES" sz="2000" b="1">
                <a:solidFill>
                  <a:schemeClr val="accent1">
                    <a:lumMod val="75000"/>
                  </a:schemeClr>
                </a:solidFill>
                <a:latin typeface="Calibri" pitchFamily="34" charset="0"/>
                <a:cs typeface="Arial" pitchFamily="34" charset="0"/>
              </a:rPr>
              <a:t>Censo </a:t>
            </a:r>
            <a:r>
              <a:rPr lang="es-ES" sz="2000" b="1" dirty="0">
                <a:solidFill>
                  <a:schemeClr val="accent1">
                    <a:lumMod val="75000"/>
                  </a:schemeClr>
                </a:solidFill>
                <a:latin typeface="Calibri" pitchFamily="34" charset="0"/>
                <a:cs typeface="Arial" pitchFamily="34" charset="0"/>
              </a:rPr>
              <a:t>de obligados Tributarios (COT), </a:t>
            </a:r>
            <a:r>
              <a:rPr lang="es-ES" sz="1600" b="1" dirty="0">
                <a:solidFill>
                  <a:schemeClr val="accent1">
                    <a:lumMod val="75000"/>
                  </a:schemeClr>
                </a:solidFill>
                <a:latin typeface="Calibri" pitchFamily="34" charset="0"/>
                <a:cs typeface="Arial" pitchFamily="34" charset="0"/>
              </a:rPr>
              <a:t>integra:</a:t>
            </a:r>
          </a:p>
          <a:p>
            <a:pPr marL="914400" lvl="1" indent="-457200">
              <a:spcBef>
                <a:spcPct val="50000"/>
              </a:spcBef>
              <a:defRPr/>
            </a:pPr>
            <a:r>
              <a:rPr lang="es-ES" sz="2000" b="1" dirty="0">
                <a:solidFill>
                  <a:schemeClr val="accent1">
                    <a:lumMod val="75000"/>
                  </a:schemeClr>
                </a:solidFill>
                <a:latin typeface="Calibri" pitchFamily="34" charset="0"/>
                <a:cs typeface="Arial" pitchFamily="34" charset="0"/>
              </a:rPr>
              <a:t>	Censo de empresarios, profesionales y obligados a retener o a ingresar a cuenta (CPER) y dentro de este:</a:t>
            </a:r>
            <a:endParaRPr lang="es-ES" sz="1800" b="1" dirty="0">
              <a:solidFill>
                <a:schemeClr val="accent1">
                  <a:lumMod val="75000"/>
                </a:schemeClr>
              </a:solidFill>
              <a:latin typeface="Calibri" pitchFamily="34" charset="0"/>
              <a:cs typeface="Arial" pitchFamily="34" charset="0"/>
            </a:endParaRPr>
          </a:p>
          <a:p>
            <a:pPr marL="1371600" lvl="2" indent="-296863">
              <a:spcBef>
                <a:spcPct val="50000"/>
              </a:spcBef>
              <a:buFont typeface="Wingdings" pitchFamily="2" charset="2"/>
              <a:buChar char="Ø"/>
              <a:defRPr/>
            </a:pPr>
            <a:r>
              <a:rPr lang="es-ES" sz="1800" dirty="0">
                <a:solidFill>
                  <a:schemeClr val="accent1">
                    <a:lumMod val="75000"/>
                  </a:schemeClr>
                </a:solidFill>
                <a:latin typeface="Calibri" pitchFamily="34" charset="0"/>
                <a:cs typeface="Arial" pitchFamily="34" charset="0"/>
              </a:rPr>
              <a:t>Registro de operadores intracomunitarios (ROI)</a:t>
            </a:r>
          </a:p>
          <a:p>
            <a:pPr marL="1371600" lvl="2" indent="-296863">
              <a:spcBef>
                <a:spcPct val="50000"/>
              </a:spcBef>
              <a:buFont typeface="Wingdings" pitchFamily="2" charset="2"/>
              <a:buChar char="Ø"/>
              <a:defRPr/>
            </a:pPr>
            <a:r>
              <a:rPr lang="es-ES" sz="1800" dirty="0">
                <a:solidFill>
                  <a:schemeClr val="accent1">
                    <a:lumMod val="75000"/>
                  </a:schemeClr>
                </a:solidFill>
                <a:latin typeface="Calibri" pitchFamily="34" charset="0"/>
                <a:cs typeface="Arial" pitchFamily="34" charset="0"/>
              </a:rPr>
              <a:t>Registro de devolución mensual (REDEME)</a:t>
            </a:r>
          </a:p>
          <a:p>
            <a:pPr marL="1371600" lvl="2" indent="-296863">
              <a:spcBef>
                <a:spcPct val="50000"/>
              </a:spcBef>
              <a:buFont typeface="Wingdings" pitchFamily="2" charset="2"/>
              <a:buChar char="Ø"/>
              <a:defRPr/>
            </a:pPr>
            <a:r>
              <a:rPr lang="es-ES" sz="1800" dirty="0">
                <a:solidFill>
                  <a:schemeClr val="accent1">
                    <a:lumMod val="75000"/>
                  </a:schemeClr>
                </a:solidFill>
                <a:latin typeface="Calibri" pitchFamily="34" charset="0"/>
                <a:cs typeface="Arial" pitchFamily="34" charset="0"/>
              </a:rPr>
              <a:t>Registro de grandes empresas (RGE)</a:t>
            </a:r>
          </a:p>
          <a:p>
            <a:pPr marL="1371600" lvl="2" indent="-296863">
              <a:spcBef>
                <a:spcPct val="50000"/>
              </a:spcBef>
              <a:buFont typeface="Wingdings" pitchFamily="2" charset="2"/>
              <a:buChar char="Ø"/>
              <a:defRPr/>
            </a:pPr>
            <a:r>
              <a:rPr lang="es-ES" sz="1800" dirty="0">
                <a:solidFill>
                  <a:schemeClr val="accent1">
                    <a:lumMod val="75000"/>
                  </a:schemeClr>
                </a:solidFill>
                <a:latin typeface="Calibri" pitchFamily="34" charset="0"/>
                <a:cs typeface="Arial" pitchFamily="34" charset="0"/>
              </a:rPr>
              <a:t>Registro territorial IIEE Fabricación</a:t>
            </a:r>
          </a:p>
        </p:txBody>
      </p:sp>
      <p:sp>
        <p:nvSpPr>
          <p:cNvPr id="6" name="Rectangle 3"/>
          <p:cNvSpPr>
            <a:spLocks noChangeArrowheads="1"/>
          </p:cNvSpPr>
          <p:nvPr/>
        </p:nvSpPr>
        <p:spPr bwMode="auto">
          <a:xfrm>
            <a:off x="1583521" y="1075536"/>
            <a:ext cx="5976958" cy="461665"/>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b="1">
                <a:ln w="1905"/>
                <a:solidFill>
                  <a:schemeClr val="accent1">
                    <a:lumMod val="75000"/>
                  </a:schemeClr>
                </a:solidFill>
                <a:effectLst>
                  <a:innerShdw blurRad="69850" dist="43180" dir="5400000">
                    <a:srgbClr val="000000">
                      <a:alpha val="65000"/>
                    </a:srgbClr>
                  </a:innerShdw>
                </a:effectLst>
                <a:latin typeface="Calibri" pitchFamily="34" charset="0"/>
              </a:rPr>
              <a:t>CENSO DE OBLIGADOS TRIBUTARIOS</a:t>
            </a:r>
            <a:endParaRPr lang="es-ES_tradnl"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Oval 3"/>
          <p:cNvSpPr>
            <a:spLocks noChangeArrowheads="1"/>
          </p:cNvSpPr>
          <p:nvPr/>
        </p:nvSpPr>
        <p:spPr bwMode="auto">
          <a:xfrm>
            <a:off x="938213" y="1578421"/>
            <a:ext cx="4419600" cy="4357688"/>
          </a:xfrm>
          <a:prstGeom prst="ellipse">
            <a:avLst/>
          </a:prstGeom>
          <a:solidFill>
            <a:schemeClr val="accent1">
              <a:lumMod val="60000"/>
              <a:lumOff val="40000"/>
            </a:schemeClr>
          </a:solidFill>
          <a:ln w="9525">
            <a:solidFill>
              <a:schemeClr val="tx1"/>
            </a:solidFill>
            <a:round/>
            <a:headEnd/>
            <a:tailEnd/>
          </a:ln>
        </p:spPr>
        <p:txBody>
          <a:bodyPr wrap="none" anchor="ctr"/>
          <a:lstStyle/>
          <a:p>
            <a:pPr algn="ctr"/>
            <a:endParaRPr lang="es-ES_tradnl">
              <a:latin typeface="Arial" charset="0"/>
              <a:cs typeface="Arial" charset="0"/>
            </a:endParaRPr>
          </a:p>
        </p:txBody>
      </p:sp>
      <p:sp>
        <p:nvSpPr>
          <p:cNvPr id="67588" name="Text Box 4"/>
          <p:cNvSpPr txBox="1">
            <a:spLocks noChangeArrowheads="1"/>
          </p:cNvSpPr>
          <p:nvPr/>
        </p:nvSpPr>
        <p:spPr bwMode="auto">
          <a:xfrm>
            <a:off x="1776413" y="2035621"/>
            <a:ext cx="2574925" cy="584775"/>
          </a:xfrm>
          <a:prstGeom prst="rect">
            <a:avLst/>
          </a:prstGeom>
          <a:noFill/>
          <a:ln w="9525">
            <a:noFill/>
            <a:miter lim="800000"/>
            <a:headEnd/>
            <a:tailEnd/>
          </a:ln>
        </p:spPr>
        <p:txBody>
          <a:bodyPr>
            <a:spAutoFit/>
          </a:bodyPr>
          <a:lstStyle/>
          <a:p>
            <a:r>
              <a:rPr lang="es-ES" sz="1600" b="1" dirty="0">
                <a:solidFill>
                  <a:srgbClr val="FFFFFF"/>
                </a:solidFill>
                <a:latin typeface="Calibri" pitchFamily="34" charset="0"/>
                <a:cs typeface="Arial" charset="0"/>
              </a:rPr>
              <a:t>CENSO DE OBLIGADOS TRIBUTARIOS</a:t>
            </a:r>
          </a:p>
        </p:txBody>
      </p:sp>
      <p:sp>
        <p:nvSpPr>
          <p:cNvPr id="67589" name="Oval 5"/>
          <p:cNvSpPr>
            <a:spLocks noChangeArrowheads="1"/>
          </p:cNvSpPr>
          <p:nvPr/>
        </p:nvSpPr>
        <p:spPr bwMode="auto">
          <a:xfrm>
            <a:off x="1700213" y="2649984"/>
            <a:ext cx="2895600" cy="2743200"/>
          </a:xfrm>
          <a:prstGeom prst="ellipse">
            <a:avLst/>
          </a:prstGeom>
          <a:solidFill>
            <a:srgbClr val="FFFF66"/>
          </a:solidFill>
          <a:ln w="9525">
            <a:solidFill>
              <a:schemeClr val="tx1"/>
            </a:solidFill>
            <a:round/>
            <a:headEnd/>
            <a:tailEnd/>
          </a:ln>
        </p:spPr>
        <p:txBody>
          <a:bodyPr wrap="none" anchor="ctr"/>
          <a:lstStyle/>
          <a:p>
            <a:pPr algn="ctr"/>
            <a:endParaRPr lang="es-ES_tradnl">
              <a:latin typeface="Arial" charset="0"/>
              <a:cs typeface="Arial" charset="0"/>
            </a:endParaRPr>
          </a:p>
        </p:txBody>
      </p:sp>
      <p:sp>
        <p:nvSpPr>
          <p:cNvPr id="67590" name="Text Box 6"/>
          <p:cNvSpPr txBox="1">
            <a:spLocks noChangeArrowheads="1"/>
          </p:cNvSpPr>
          <p:nvPr/>
        </p:nvSpPr>
        <p:spPr bwMode="auto">
          <a:xfrm>
            <a:off x="2233613" y="3037334"/>
            <a:ext cx="1905000" cy="954087"/>
          </a:xfrm>
          <a:prstGeom prst="rect">
            <a:avLst/>
          </a:prstGeom>
          <a:noFill/>
          <a:ln w="9525">
            <a:noFill/>
            <a:miter lim="800000"/>
            <a:headEnd/>
            <a:tailEnd/>
          </a:ln>
        </p:spPr>
        <p:txBody>
          <a:bodyPr>
            <a:spAutoFit/>
          </a:bodyPr>
          <a:lstStyle/>
          <a:p>
            <a:pPr algn="ctr"/>
            <a:r>
              <a:rPr lang="es-ES" sz="1400" b="1" dirty="0">
                <a:solidFill>
                  <a:schemeClr val="accent1">
                    <a:lumMod val="75000"/>
                  </a:schemeClr>
                </a:solidFill>
                <a:latin typeface="Calibri" pitchFamily="34" charset="0"/>
                <a:cs typeface="Arial" charset="0"/>
              </a:rPr>
              <a:t>CENSO DE EMPRESARIOS,</a:t>
            </a:r>
          </a:p>
          <a:p>
            <a:pPr algn="ctr"/>
            <a:r>
              <a:rPr lang="es-ES" sz="1400" b="1" dirty="0">
                <a:solidFill>
                  <a:schemeClr val="accent1">
                    <a:lumMod val="75000"/>
                  </a:schemeClr>
                </a:solidFill>
                <a:latin typeface="Calibri" pitchFamily="34" charset="0"/>
                <a:cs typeface="Arial" charset="0"/>
              </a:rPr>
              <a:t>PROFESIONALES </a:t>
            </a:r>
          </a:p>
          <a:p>
            <a:pPr algn="ctr"/>
            <a:r>
              <a:rPr lang="es-ES" sz="1400" b="1" dirty="0">
                <a:solidFill>
                  <a:schemeClr val="accent1">
                    <a:lumMod val="75000"/>
                  </a:schemeClr>
                </a:solidFill>
                <a:latin typeface="Calibri" pitchFamily="34" charset="0"/>
                <a:cs typeface="Arial" charset="0"/>
              </a:rPr>
              <a:t>Y RETENEDORES</a:t>
            </a:r>
          </a:p>
        </p:txBody>
      </p:sp>
      <p:sp>
        <p:nvSpPr>
          <p:cNvPr id="67591" name="Oval 7" descr="Vertical clara"/>
          <p:cNvSpPr>
            <a:spLocks noChangeArrowheads="1"/>
          </p:cNvSpPr>
          <p:nvPr/>
        </p:nvSpPr>
        <p:spPr bwMode="auto">
          <a:xfrm>
            <a:off x="2233613" y="4021584"/>
            <a:ext cx="1143000" cy="1066800"/>
          </a:xfrm>
          <a:prstGeom prst="ellipse">
            <a:avLst/>
          </a:prstGeom>
          <a:pattFill prst="ltVert">
            <a:fgClr>
              <a:schemeClr val="accent1"/>
            </a:fgClr>
            <a:bgClr>
              <a:schemeClr val="bg1"/>
            </a:bgClr>
          </a:pattFill>
          <a:ln w="9525">
            <a:solidFill>
              <a:schemeClr val="tx1"/>
            </a:solidFill>
            <a:round/>
            <a:headEnd/>
            <a:tailEnd/>
          </a:ln>
        </p:spPr>
        <p:txBody>
          <a:bodyPr wrap="none" anchor="ctr"/>
          <a:lstStyle/>
          <a:p>
            <a:pPr algn="ctr"/>
            <a:endParaRPr lang="es-ES_tradnl">
              <a:solidFill>
                <a:schemeClr val="accent1">
                  <a:lumMod val="75000"/>
                </a:schemeClr>
              </a:solidFill>
              <a:latin typeface="Arial" charset="0"/>
              <a:cs typeface="Arial" charset="0"/>
            </a:endParaRPr>
          </a:p>
        </p:txBody>
      </p:sp>
      <p:sp>
        <p:nvSpPr>
          <p:cNvPr id="67592" name="Text Box 8"/>
          <p:cNvSpPr txBox="1">
            <a:spLocks noChangeArrowheads="1"/>
          </p:cNvSpPr>
          <p:nvPr/>
        </p:nvSpPr>
        <p:spPr bwMode="auto">
          <a:xfrm>
            <a:off x="2462213" y="4412109"/>
            <a:ext cx="609600" cy="304800"/>
          </a:xfrm>
          <a:prstGeom prst="rect">
            <a:avLst/>
          </a:prstGeom>
          <a:noFill/>
          <a:ln w="9525">
            <a:noFill/>
            <a:miter lim="800000"/>
            <a:headEnd/>
            <a:tailEnd/>
          </a:ln>
        </p:spPr>
        <p:txBody>
          <a:bodyPr>
            <a:spAutoFit/>
          </a:bodyPr>
          <a:lstStyle/>
          <a:p>
            <a:r>
              <a:rPr lang="es-ES" sz="1400" b="1">
                <a:solidFill>
                  <a:schemeClr val="accent1">
                    <a:lumMod val="75000"/>
                  </a:schemeClr>
                </a:solidFill>
                <a:latin typeface="Arial" charset="0"/>
                <a:cs typeface="Arial" charset="0"/>
              </a:rPr>
              <a:t>ROI</a:t>
            </a:r>
          </a:p>
        </p:txBody>
      </p:sp>
      <p:sp>
        <p:nvSpPr>
          <p:cNvPr id="67593" name="Oval 9" descr="Horizontal clara"/>
          <p:cNvSpPr>
            <a:spLocks noChangeArrowheads="1"/>
          </p:cNvSpPr>
          <p:nvPr/>
        </p:nvSpPr>
        <p:spPr bwMode="auto">
          <a:xfrm>
            <a:off x="2995613" y="4374009"/>
            <a:ext cx="914400" cy="914400"/>
          </a:xfrm>
          <a:prstGeom prst="ellipse">
            <a:avLst/>
          </a:prstGeom>
          <a:pattFill prst="ltHorz">
            <a:fgClr>
              <a:schemeClr val="accent1"/>
            </a:fgClr>
            <a:bgClr>
              <a:schemeClr val="bg1"/>
            </a:bgClr>
          </a:pattFill>
          <a:ln w="9525">
            <a:solidFill>
              <a:schemeClr val="tx1"/>
            </a:solidFill>
            <a:round/>
            <a:headEnd/>
            <a:tailEnd/>
          </a:ln>
        </p:spPr>
        <p:txBody>
          <a:bodyPr wrap="none" anchor="ctr"/>
          <a:lstStyle/>
          <a:p>
            <a:pPr algn="ctr"/>
            <a:r>
              <a:rPr lang="es-ES" sz="1400" b="1" dirty="0">
                <a:solidFill>
                  <a:schemeClr val="accent1">
                    <a:lumMod val="75000"/>
                  </a:schemeClr>
                </a:solidFill>
                <a:latin typeface="Arial" charset="0"/>
                <a:cs typeface="Arial" charset="0"/>
              </a:rPr>
              <a:t>REDEME</a:t>
            </a:r>
          </a:p>
        </p:txBody>
      </p:sp>
      <p:sp>
        <p:nvSpPr>
          <p:cNvPr id="67594" name="Line 10"/>
          <p:cNvSpPr>
            <a:spLocks noChangeShapeType="1"/>
          </p:cNvSpPr>
          <p:nvPr/>
        </p:nvSpPr>
        <p:spPr bwMode="auto">
          <a:xfrm flipV="1">
            <a:off x="4357688" y="1849884"/>
            <a:ext cx="1214437" cy="300037"/>
          </a:xfrm>
          <a:prstGeom prst="line">
            <a:avLst/>
          </a:prstGeom>
          <a:noFill/>
          <a:ln w="9525">
            <a:solidFill>
              <a:srgbClr val="000099"/>
            </a:solidFill>
            <a:round/>
            <a:headEnd/>
            <a:tailEnd type="triangle" w="med" len="med"/>
          </a:ln>
        </p:spPr>
        <p:txBody>
          <a:bodyPr/>
          <a:lstStyle/>
          <a:p>
            <a:pPr>
              <a:defRPr/>
            </a:pPr>
            <a:endParaRPr lang="es-ES">
              <a:ln>
                <a:solidFill>
                  <a:srgbClr val="000099"/>
                </a:solidFill>
              </a:ln>
              <a:solidFill>
                <a:srgbClr val="000099"/>
              </a:solidFill>
              <a:latin typeface="Arial" pitchFamily="34" charset="0"/>
              <a:cs typeface="Arial" pitchFamily="34" charset="0"/>
            </a:endParaRPr>
          </a:p>
        </p:txBody>
      </p:sp>
      <p:sp>
        <p:nvSpPr>
          <p:cNvPr id="67595" name="Text Box 11"/>
          <p:cNvSpPr txBox="1">
            <a:spLocks noChangeArrowheads="1"/>
          </p:cNvSpPr>
          <p:nvPr/>
        </p:nvSpPr>
        <p:spPr bwMode="auto">
          <a:xfrm>
            <a:off x="6000750" y="2532509"/>
            <a:ext cx="2590800" cy="3431709"/>
          </a:xfrm>
          <a:prstGeom prst="rect">
            <a:avLst/>
          </a:prstGeom>
          <a:noFill/>
          <a:ln w="9525">
            <a:noFill/>
            <a:miter lim="800000"/>
            <a:headEnd/>
            <a:tailEnd/>
          </a:ln>
        </p:spPr>
        <p:txBody>
          <a:bodyPr>
            <a:spAutoFit/>
          </a:bodyPr>
          <a:lstStyle/>
          <a:p>
            <a:pPr>
              <a:spcBef>
                <a:spcPct val="50000"/>
              </a:spcBef>
            </a:pPr>
            <a:r>
              <a:rPr lang="es-ES" sz="1400" b="1" dirty="0">
                <a:solidFill>
                  <a:schemeClr val="accent1">
                    <a:lumMod val="75000"/>
                  </a:schemeClr>
                </a:solidFill>
                <a:latin typeface="Calibri" pitchFamily="34" charset="0"/>
                <a:cs typeface="Arial" charset="0"/>
              </a:rPr>
              <a:t>Empresarios, profesionales y retenedores en general</a:t>
            </a:r>
          </a:p>
          <a:p>
            <a:pPr>
              <a:spcBef>
                <a:spcPct val="50000"/>
              </a:spcBef>
            </a:pPr>
            <a:r>
              <a:rPr lang="es-ES" sz="1400" b="1" dirty="0">
                <a:solidFill>
                  <a:schemeClr val="accent1">
                    <a:lumMod val="75000"/>
                  </a:schemeClr>
                </a:solidFill>
                <a:latin typeface="Calibri" pitchFamily="34" charset="0"/>
                <a:cs typeface="Arial" charset="0"/>
              </a:rPr>
              <a:t>Otras personas jurídicas que realizan </a:t>
            </a:r>
            <a:r>
              <a:rPr lang="es-ES" sz="1400" b="1" dirty="0" err="1">
                <a:solidFill>
                  <a:schemeClr val="accent1">
                    <a:lumMod val="75000"/>
                  </a:schemeClr>
                </a:solidFill>
                <a:latin typeface="Calibri" pitchFamily="34" charset="0"/>
                <a:cs typeface="Arial" charset="0"/>
              </a:rPr>
              <a:t>AIB’s</a:t>
            </a:r>
            <a:r>
              <a:rPr lang="es-ES" sz="1400" b="1" dirty="0">
                <a:solidFill>
                  <a:schemeClr val="accent1">
                    <a:lumMod val="75000"/>
                  </a:schemeClr>
                </a:solidFill>
                <a:latin typeface="Calibri" pitchFamily="34" charset="0"/>
                <a:cs typeface="Arial" charset="0"/>
              </a:rPr>
              <a:t> sujetas al IVA</a:t>
            </a:r>
          </a:p>
          <a:p>
            <a:pPr>
              <a:spcBef>
                <a:spcPct val="50000"/>
              </a:spcBef>
            </a:pPr>
            <a:r>
              <a:rPr lang="es-ES" sz="1400" b="1" dirty="0">
                <a:solidFill>
                  <a:schemeClr val="accent1">
                    <a:lumMod val="75000"/>
                  </a:schemeClr>
                </a:solidFill>
                <a:latin typeface="Calibri" pitchFamily="34" charset="0"/>
                <a:cs typeface="Arial" charset="0"/>
              </a:rPr>
              <a:t>No residentes con establecimiento permanente</a:t>
            </a:r>
          </a:p>
          <a:p>
            <a:pPr>
              <a:spcBef>
                <a:spcPct val="50000"/>
              </a:spcBef>
            </a:pPr>
            <a:r>
              <a:rPr lang="es-ES" sz="1400" b="1" dirty="0">
                <a:solidFill>
                  <a:schemeClr val="accent1">
                    <a:lumMod val="75000"/>
                  </a:schemeClr>
                </a:solidFill>
                <a:latin typeface="Calibri" pitchFamily="34" charset="0"/>
                <a:cs typeface="Arial" charset="0"/>
              </a:rPr>
              <a:t>Entidades Atribución Rentas constituidas en el extranjero con presencia en territorio español</a:t>
            </a:r>
          </a:p>
          <a:p>
            <a:pPr>
              <a:spcBef>
                <a:spcPct val="50000"/>
              </a:spcBef>
            </a:pPr>
            <a:r>
              <a:rPr lang="es-ES" sz="1400" b="1" dirty="0">
                <a:solidFill>
                  <a:schemeClr val="accent1">
                    <a:lumMod val="75000"/>
                  </a:schemeClr>
                </a:solidFill>
                <a:latin typeface="Calibri" pitchFamily="34" charset="0"/>
                <a:cs typeface="Arial" charset="0"/>
              </a:rPr>
              <a:t>No establecidos, sujetos pasivos IVA</a:t>
            </a:r>
          </a:p>
          <a:p>
            <a:pPr>
              <a:spcBef>
                <a:spcPct val="50000"/>
              </a:spcBef>
            </a:pPr>
            <a:r>
              <a:rPr lang="es-ES" sz="1400" b="1" dirty="0">
                <a:solidFill>
                  <a:schemeClr val="accent1">
                    <a:lumMod val="75000"/>
                  </a:schemeClr>
                </a:solidFill>
                <a:latin typeface="Calibri" pitchFamily="34" charset="0"/>
                <a:cs typeface="Arial" charset="0"/>
              </a:rPr>
              <a:t>Socios, Herederos y partícipes en EAR</a:t>
            </a:r>
            <a:endParaRPr lang="es-ES_tradnl" sz="1200" dirty="0">
              <a:solidFill>
                <a:schemeClr val="accent1">
                  <a:lumMod val="75000"/>
                </a:schemeClr>
              </a:solidFill>
              <a:latin typeface="Calibri" pitchFamily="34" charset="0"/>
              <a:cs typeface="Arial" charset="0"/>
            </a:endParaRPr>
          </a:p>
        </p:txBody>
      </p:sp>
      <p:sp>
        <p:nvSpPr>
          <p:cNvPr id="67596" name="AutoShape 12"/>
          <p:cNvSpPr>
            <a:spLocks/>
          </p:cNvSpPr>
          <p:nvPr/>
        </p:nvSpPr>
        <p:spPr bwMode="auto">
          <a:xfrm>
            <a:off x="5715000" y="2502346"/>
            <a:ext cx="304800" cy="3862388"/>
          </a:xfrm>
          <a:prstGeom prst="leftBrace">
            <a:avLst>
              <a:gd name="adj1" fmla="val 110410"/>
              <a:gd name="adj2" fmla="val 50000"/>
            </a:avLst>
          </a:prstGeom>
          <a:noFill/>
          <a:ln w="19050">
            <a:solidFill>
              <a:schemeClr val="accent1">
                <a:lumMod val="75000"/>
              </a:schemeClr>
            </a:solidFill>
            <a:round/>
            <a:headEnd/>
            <a:tailEnd/>
          </a:ln>
        </p:spPr>
        <p:txBody>
          <a:bodyPr wrap="none" anchor="ctr"/>
          <a:lstStyle/>
          <a:p>
            <a:endParaRPr lang="es-ES">
              <a:solidFill>
                <a:srgbClr val="000099"/>
              </a:solidFill>
              <a:latin typeface="Arial" charset="0"/>
              <a:cs typeface="Arial" charset="0"/>
            </a:endParaRPr>
          </a:p>
        </p:txBody>
      </p:sp>
      <p:sp>
        <p:nvSpPr>
          <p:cNvPr id="67597" name="Line 13"/>
          <p:cNvSpPr>
            <a:spLocks noChangeShapeType="1"/>
          </p:cNvSpPr>
          <p:nvPr/>
        </p:nvSpPr>
        <p:spPr bwMode="auto">
          <a:xfrm>
            <a:off x="3886200" y="4002534"/>
            <a:ext cx="1828800" cy="214312"/>
          </a:xfrm>
          <a:prstGeom prst="line">
            <a:avLst/>
          </a:prstGeom>
          <a:noFill/>
          <a:ln w="9525">
            <a:solidFill>
              <a:schemeClr val="accent1">
                <a:lumMod val="75000"/>
              </a:schemeClr>
            </a:solidFill>
            <a:round/>
            <a:headEnd/>
            <a:tailEnd type="triangle" w="med" len="med"/>
          </a:ln>
        </p:spPr>
        <p:txBody>
          <a:bodyPr/>
          <a:lstStyle/>
          <a:p>
            <a:endParaRPr lang="es-ES">
              <a:solidFill>
                <a:schemeClr val="accent1">
                  <a:lumMod val="75000"/>
                </a:schemeClr>
              </a:solidFill>
            </a:endParaRPr>
          </a:p>
        </p:txBody>
      </p:sp>
      <p:sp>
        <p:nvSpPr>
          <p:cNvPr id="67599" name="Text Box 15"/>
          <p:cNvSpPr txBox="1">
            <a:spLocks noChangeArrowheads="1"/>
          </p:cNvSpPr>
          <p:nvPr/>
        </p:nvSpPr>
        <p:spPr bwMode="auto">
          <a:xfrm>
            <a:off x="428625" y="5205859"/>
            <a:ext cx="1824038" cy="830997"/>
          </a:xfrm>
          <a:prstGeom prst="rect">
            <a:avLst/>
          </a:prstGeom>
          <a:noFill/>
          <a:ln w="9525">
            <a:noFill/>
            <a:miter lim="800000"/>
            <a:headEnd/>
            <a:tailEnd/>
          </a:ln>
        </p:spPr>
        <p:txBody>
          <a:bodyPr>
            <a:spAutoFit/>
          </a:bodyPr>
          <a:lstStyle/>
          <a:p>
            <a:pPr algn="ctr"/>
            <a:r>
              <a:rPr lang="es-ES" sz="1200" b="1" dirty="0">
                <a:solidFill>
                  <a:schemeClr val="accent1">
                    <a:lumMod val="75000"/>
                  </a:schemeClr>
                </a:solidFill>
                <a:latin typeface="Calibri" pitchFamily="34" charset="0"/>
                <a:cs typeface="Arial" charset="0"/>
              </a:rPr>
              <a:t>Operadores económicos</a:t>
            </a:r>
          </a:p>
          <a:p>
            <a:pPr algn="ctr"/>
            <a:r>
              <a:rPr lang="es-ES" sz="1200" b="1" dirty="0">
                <a:solidFill>
                  <a:schemeClr val="accent1">
                    <a:lumMod val="75000"/>
                  </a:schemeClr>
                </a:solidFill>
                <a:latin typeface="Calibri" pitchFamily="34" charset="0"/>
                <a:cs typeface="Arial" charset="0"/>
              </a:rPr>
              <a:t>que realizan operaciones intracomunitarias que tengan asignado NIF-IVA</a:t>
            </a:r>
          </a:p>
        </p:txBody>
      </p:sp>
      <p:sp>
        <p:nvSpPr>
          <p:cNvPr id="67600" name="Line 16"/>
          <p:cNvSpPr>
            <a:spLocks noChangeShapeType="1"/>
          </p:cNvSpPr>
          <p:nvPr/>
        </p:nvSpPr>
        <p:spPr bwMode="auto">
          <a:xfrm>
            <a:off x="3605213" y="4935984"/>
            <a:ext cx="923925" cy="709612"/>
          </a:xfrm>
          <a:prstGeom prst="line">
            <a:avLst/>
          </a:prstGeom>
          <a:noFill/>
          <a:ln w="9525">
            <a:solidFill>
              <a:schemeClr val="accent1">
                <a:lumMod val="75000"/>
              </a:schemeClr>
            </a:solidFill>
            <a:round/>
            <a:headEnd/>
            <a:tailEnd type="triangle" w="med" len="med"/>
          </a:ln>
        </p:spPr>
        <p:txBody>
          <a:bodyPr/>
          <a:lstStyle/>
          <a:p>
            <a:endParaRPr lang="es-ES">
              <a:solidFill>
                <a:schemeClr val="accent1">
                  <a:lumMod val="75000"/>
                </a:schemeClr>
              </a:solidFill>
            </a:endParaRPr>
          </a:p>
        </p:txBody>
      </p:sp>
      <p:sp>
        <p:nvSpPr>
          <p:cNvPr id="67601" name="Oval 17"/>
          <p:cNvSpPr>
            <a:spLocks noChangeArrowheads="1"/>
          </p:cNvSpPr>
          <p:nvPr/>
        </p:nvSpPr>
        <p:spPr bwMode="auto">
          <a:xfrm>
            <a:off x="3071813" y="4021584"/>
            <a:ext cx="609600" cy="609600"/>
          </a:xfrm>
          <a:prstGeom prst="ellipse">
            <a:avLst/>
          </a:prstGeom>
          <a:solidFill>
            <a:schemeClr val="tx2">
              <a:lumMod val="60000"/>
              <a:lumOff val="40000"/>
            </a:schemeClr>
          </a:solidFill>
          <a:ln w="9525">
            <a:solidFill>
              <a:schemeClr val="tx1"/>
            </a:solidFill>
            <a:round/>
            <a:headEnd/>
            <a:tailEnd/>
          </a:ln>
        </p:spPr>
        <p:txBody>
          <a:bodyPr wrap="none" anchor="ctr"/>
          <a:lstStyle/>
          <a:p>
            <a:pPr algn="ctr"/>
            <a:r>
              <a:rPr lang="es-ES" sz="1400" b="1">
                <a:solidFill>
                  <a:schemeClr val="accent1">
                    <a:lumMod val="75000"/>
                  </a:schemeClr>
                </a:solidFill>
                <a:latin typeface="Arial" charset="0"/>
                <a:cs typeface="Arial" charset="0"/>
              </a:rPr>
              <a:t>GGEE</a:t>
            </a:r>
          </a:p>
        </p:txBody>
      </p:sp>
      <p:sp>
        <p:nvSpPr>
          <p:cNvPr id="67602" name="Line 18"/>
          <p:cNvSpPr>
            <a:spLocks noChangeShapeType="1"/>
          </p:cNvSpPr>
          <p:nvPr/>
        </p:nvSpPr>
        <p:spPr bwMode="auto">
          <a:xfrm>
            <a:off x="3571875" y="4402584"/>
            <a:ext cx="1600200" cy="762000"/>
          </a:xfrm>
          <a:prstGeom prst="line">
            <a:avLst/>
          </a:prstGeom>
          <a:noFill/>
          <a:ln w="9525">
            <a:solidFill>
              <a:schemeClr val="accent1">
                <a:lumMod val="75000"/>
              </a:schemeClr>
            </a:solidFill>
            <a:round/>
            <a:headEnd/>
            <a:tailEnd type="triangle" w="med" len="med"/>
          </a:ln>
        </p:spPr>
        <p:txBody>
          <a:bodyPr/>
          <a:lstStyle/>
          <a:p>
            <a:pPr>
              <a:defRPr/>
            </a:pPr>
            <a:endParaRPr lang="es-ES">
              <a:ln>
                <a:solidFill>
                  <a:srgbClr val="000099"/>
                </a:solidFill>
              </a:ln>
              <a:solidFill>
                <a:schemeClr val="accent1">
                  <a:lumMod val="75000"/>
                </a:schemeClr>
              </a:solidFill>
              <a:latin typeface="Arial" pitchFamily="34" charset="0"/>
              <a:cs typeface="Arial" pitchFamily="34" charset="0"/>
            </a:endParaRPr>
          </a:p>
        </p:txBody>
      </p:sp>
      <p:sp>
        <p:nvSpPr>
          <p:cNvPr id="67603" name="Text Box 19"/>
          <p:cNvSpPr txBox="1">
            <a:spLocks noChangeArrowheads="1"/>
          </p:cNvSpPr>
          <p:nvPr/>
        </p:nvSpPr>
        <p:spPr bwMode="auto">
          <a:xfrm>
            <a:off x="5000625" y="5093146"/>
            <a:ext cx="971550" cy="461963"/>
          </a:xfrm>
          <a:prstGeom prst="rect">
            <a:avLst/>
          </a:prstGeom>
          <a:noFill/>
          <a:ln w="9525">
            <a:noFill/>
            <a:miter lim="800000"/>
            <a:headEnd/>
            <a:tailEnd/>
          </a:ln>
        </p:spPr>
        <p:txBody>
          <a:bodyPr>
            <a:spAutoFit/>
          </a:bodyPr>
          <a:lstStyle/>
          <a:p>
            <a:pPr algn="ctr">
              <a:spcBef>
                <a:spcPct val="50000"/>
              </a:spcBef>
            </a:pPr>
            <a:r>
              <a:rPr lang="es-ES" sz="1200" b="1" dirty="0">
                <a:solidFill>
                  <a:schemeClr val="accent1">
                    <a:lumMod val="75000"/>
                  </a:schemeClr>
                </a:solidFill>
                <a:latin typeface="Calibri" pitchFamily="34" charset="0"/>
                <a:cs typeface="Arial" charset="0"/>
              </a:rPr>
              <a:t>Grandes Empresas</a:t>
            </a:r>
            <a:endParaRPr lang="es-ES" sz="1400" b="1" dirty="0">
              <a:solidFill>
                <a:schemeClr val="accent1">
                  <a:lumMod val="75000"/>
                </a:schemeClr>
              </a:solidFill>
              <a:latin typeface="Calibri" pitchFamily="34" charset="0"/>
              <a:cs typeface="Arial" charset="0"/>
            </a:endParaRPr>
          </a:p>
        </p:txBody>
      </p:sp>
      <p:sp>
        <p:nvSpPr>
          <p:cNvPr id="67604" name="Text Box 20"/>
          <p:cNvSpPr txBox="1">
            <a:spLocks noChangeArrowheads="1"/>
          </p:cNvSpPr>
          <p:nvPr/>
        </p:nvSpPr>
        <p:spPr bwMode="auto">
          <a:xfrm rot="-756594">
            <a:off x="4113213" y="1729234"/>
            <a:ext cx="1752600" cy="304800"/>
          </a:xfrm>
          <a:prstGeom prst="rect">
            <a:avLst/>
          </a:prstGeom>
          <a:noFill/>
          <a:ln w="9525">
            <a:noFill/>
            <a:miter lim="800000"/>
            <a:headEnd/>
            <a:tailEnd/>
          </a:ln>
        </p:spPr>
        <p:txBody>
          <a:bodyPr>
            <a:spAutoFit/>
          </a:bodyPr>
          <a:lstStyle/>
          <a:p>
            <a:pPr>
              <a:spcBef>
                <a:spcPct val="50000"/>
              </a:spcBef>
            </a:pPr>
            <a:r>
              <a:rPr lang="es-ES" sz="1400" b="1" dirty="0">
                <a:solidFill>
                  <a:schemeClr val="accent1">
                    <a:lumMod val="75000"/>
                  </a:schemeClr>
                </a:solidFill>
                <a:latin typeface="Calibri" pitchFamily="34" charset="0"/>
                <a:cs typeface="Arial" charset="0"/>
              </a:rPr>
              <a:t>Sin restricciones</a:t>
            </a:r>
          </a:p>
        </p:txBody>
      </p:sp>
      <p:sp>
        <p:nvSpPr>
          <p:cNvPr id="67605" name="AutoShape 21"/>
          <p:cNvSpPr>
            <a:spLocks/>
          </p:cNvSpPr>
          <p:nvPr/>
        </p:nvSpPr>
        <p:spPr bwMode="auto">
          <a:xfrm>
            <a:off x="5715000" y="1359346"/>
            <a:ext cx="285750" cy="1004888"/>
          </a:xfrm>
          <a:prstGeom prst="leftBrace">
            <a:avLst>
              <a:gd name="adj1" fmla="val 38895"/>
              <a:gd name="adj2" fmla="val 50000"/>
            </a:avLst>
          </a:prstGeom>
          <a:noFill/>
          <a:ln w="19050">
            <a:solidFill>
              <a:schemeClr val="accent1">
                <a:lumMod val="75000"/>
              </a:schemeClr>
            </a:solidFill>
            <a:round/>
            <a:headEnd/>
            <a:tailEnd/>
          </a:ln>
        </p:spPr>
        <p:txBody>
          <a:bodyPr wrap="none" anchor="ctr"/>
          <a:lstStyle/>
          <a:p>
            <a:endParaRPr lang="es-ES">
              <a:solidFill>
                <a:srgbClr val="000099"/>
              </a:solidFill>
              <a:latin typeface="Arial" charset="0"/>
              <a:cs typeface="Arial" charset="0"/>
            </a:endParaRPr>
          </a:p>
        </p:txBody>
      </p:sp>
      <p:sp>
        <p:nvSpPr>
          <p:cNvPr id="67606" name="Text Box 22"/>
          <p:cNvSpPr txBox="1">
            <a:spLocks noChangeArrowheads="1"/>
          </p:cNvSpPr>
          <p:nvPr/>
        </p:nvSpPr>
        <p:spPr bwMode="auto">
          <a:xfrm>
            <a:off x="3743325" y="5650359"/>
            <a:ext cx="2143125" cy="646331"/>
          </a:xfrm>
          <a:prstGeom prst="rect">
            <a:avLst/>
          </a:prstGeom>
          <a:noFill/>
          <a:ln w="9525">
            <a:noFill/>
            <a:miter lim="800000"/>
            <a:headEnd/>
            <a:tailEnd/>
          </a:ln>
        </p:spPr>
        <p:txBody>
          <a:bodyPr>
            <a:spAutoFit/>
          </a:bodyPr>
          <a:lstStyle/>
          <a:p>
            <a:pPr algn="ctr"/>
            <a:r>
              <a:rPr lang="es-ES" sz="1200" b="1" dirty="0">
                <a:solidFill>
                  <a:schemeClr val="accent1">
                    <a:lumMod val="75000"/>
                  </a:schemeClr>
                </a:solidFill>
                <a:latin typeface="Calibri" pitchFamily="34" charset="0"/>
                <a:cs typeface="Arial" charset="0"/>
              </a:rPr>
              <a:t>Empresarios y profesionales con derecho a devolución mensual IVA (artículo 30 RIVA)</a:t>
            </a:r>
          </a:p>
        </p:txBody>
      </p:sp>
      <p:sp>
        <p:nvSpPr>
          <p:cNvPr id="67608" name="Rectangle 24"/>
          <p:cNvSpPr>
            <a:spLocks noChangeArrowheads="1"/>
          </p:cNvSpPr>
          <p:nvPr/>
        </p:nvSpPr>
        <p:spPr bwMode="auto">
          <a:xfrm>
            <a:off x="5969000" y="1421259"/>
            <a:ext cx="2635250" cy="954087"/>
          </a:xfrm>
          <a:prstGeom prst="rect">
            <a:avLst/>
          </a:prstGeom>
          <a:noFill/>
          <a:ln w="9525">
            <a:noFill/>
            <a:miter lim="800000"/>
            <a:headEnd/>
            <a:tailEnd/>
          </a:ln>
        </p:spPr>
        <p:txBody>
          <a:bodyPr>
            <a:spAutoFit/>
          </a:bodyPr>
          <a:lstStyle/>
          <a:p>
            <a:r>
              <a:rPr lang="es-ES" sz="1400" b="1" dirty="0">
                <a:solidFill>
                  <a:schemeClr val="accent1">
                    <a:lumMod val="75000"/>
                  </a:schemeClr>
                </a:solidFill>
                <a:latin typeface="Calibri" pitchFamily="34" charset="0"/>
                <a:cs typeface="Arial" charset="0"/>
              </a:rPr>
              <a:t>Personas y entidades con NIF, físicas o jurídicas, nacionales o extranjeras, residentes o no residentes</a:t>
            </a:r>
          </a:p>
        </p:txBody>
      </p:sp>
      <p:sp>
        <p:nvSpPr>
          <p:cNvPr id="67610" name="Oval 26"/>
          <p:cNvSpPr>
            <a:spLocks noChangeArrowheads="1"/>
          </p:cNvSpPr>
          <p:nvPr/>
        </p:nvSpPr>
        <p:spPr bwMode="auto">
          <a:xfrm>
            <a:off x="2614613" y="4783584"/>
            <a:ext cx="609600" cy="609600"/>
          </a:xfrm>
          <a:prstGeom prst="ellipse">
            <a:avLst/>
          </a:prstGeom>
          <a:solidFill>
            <a:srgbClr val="00FF00"/>
          </a:solidFill>
          <a:ln w="9525">
            <a:solidFill>
              <a:schemeClr val="tx1"/>
            </a:solidFill>
            <a:round/>
            <a:headEnd/>
            <a:tailEnd/>
          </a:ln>
        </p:spPr>
        <p:txBody>
          <a:bodyPr wrap="none" anchor="ctr"/>
          <a:lstStyle/>
          <a:p>
            <a:pPr algn="ctr"/>
            <a:r>
              <a:rPr lang="es-ES" sz="1400" b="1">
                <a:solidFill>
                  <a:schemeClr val="accent1">
                    <a:lumMod val="75000"/>
                  </a:schemeClr>
                </a:solidFill>
                <a:latin typeface="Arial" charset="0"/>
                <a:cs typeface="Arial" charset="0"/>
              </a:rPr>
              <a:t>IIEE</a:t>
            </a:r>
          </a:p>
        </p:txBody>
      </p:sp>
      <p:sp>
        <p:nvSpPr>
          <p:cNvPr id="67611" name="Line 27"/>
          <p:cNvSpPr>
            <a:spLocks noChangeShapeType="1"/>
          </p:cNvSpPr>
          <p:nvPr/>
        </p:nvSpPr>
        <p:spPr bwMode="auto">
          <a:xfrm flipH="1">
            <a:off x="1428750" y="4645471"/>
            <a:ext cx="1100138" cy="647700"/>
          </a:xfrm>
          <a:prstGeom prst="line">
            <a:avLst/>
          </a:prstGeom>
          <a:noFill/>
          <a:ln w="9525">
            <a:solidFill>
              <a:schemeClr val="accent1">
                <a:lumMod val="75000"/>
              </a:schemeClr>
            </a:solidFill>
            <a:round/>
            <a:headEnd/>
            <a:tailEnd type="triangle" w="med" len="med"/>
          </a:ln>
        </p:spPr>
        <p:txBody>
          <a:bodyPr/>
          <a:lstStyle/>
          <a:p>
            <a:endParaRPr lang="es-ES">
              <a:solidFill>
                <a:schemeClr val="accent1">
                  <a:lumMod val="75000"/>
                </a:schemeClr>
              </a:solidFill>
            </a:endParaRPr>
          </a:p>
        </p:txBody>
      </p:sp>
      <p:sp>
        <p:nvSpPr>
          <p:cNvPr id="67613" name="Text Box 29"/>
          <p:cNvSpPr txBox="1">
            <a:spLocks noChangeArrowheads="1"/>
          </p:cNvSpPr>
          <p:nvPr/>
        </p:nvSpPr>
        <p:spPr bwMode="auto">
          <a:xfrm>
            <a:off x="2161404" y="5991671"/>
            <a:ext cx="1393779" cy="461665"/>
          </a:xfrm>
          <a:prstGeom prst="rect">
            <a:avLst/>
          </a:prstGeom>
          <a:noFill/>
          <a:ln w="9525">
            <a:noFill/>
            <a:miter lim="800000"/>
            <a:headEnd/>
            <a:tailEnd/>
          </a:ln>
        </p:spPr>
        <p:txBody>
          <a:bodyPr wrap="none">
            <a:spAutoFit/>
          </a:bodyPr>
          <a:lstStyle/>
          <a:p>
            <a:pPr algn="ctr"/>
            <a:r>
              <a:rPr lang="es-ES" sz="1200" b="1" dirty="0">
                <a:solidFill>
                  <a:schemeClr val="accent1">
                    <a:lumMod val="75000"/>
                  </a:schemeClr>
                </a:solidFill>
                <a:latin typeface="Calibri" pitchFamily="34" charset="0"/>
                <a:cs typeface="Arial" charset="0"/>
              </a:rPr>
              <a:t>Registro territorial </a:t>
            </a:r>
          </a:p>
          <a:p>
            <a:pPr algn="ctr"/>
            <a:r>
              <a:rPr lang="es-ES" sz="1200" b="1" dirty="0">
                <a:solidFill>
                  <a:schemeClr val="accent1">
                    <a:lumMod val="75000"/>
                  </a:schemeClr>
                </a:solidFill>
                <a:latin typeface="Calibri" pitchFamily="34" charset="0"/>
                <a:cs typeface="Arial" charset="0"/>
              </a:rPr>
              <a:t>IIEE fabricación</a:t>
            </a:r>
          </a:p>
        </p:txBody>
      </p:sp>
      <p:sp>
        <p:nvSpPr>
          <p:cNvPr id="29" name="Rectangle 3"/>
          <p:cNvSpPr>
            <a:spLocks noChangeArrowheads="1"/>
          </p:cNvSpPr>
          <p:nvPr/>
        </p:nvSpPr>
        <p:spPr bwMode="auto">
          <a:xfrm>
            <a:off x="533400" y="822484"/>
            <a:ext cx="8070850" cy="446276"/>
          </a:xfrm>
          <a:prstGeom prst="rect">
            <a:avLst/>
          </a:prstGeom>
          <a:solidFill>
            <a:schemeClr val="accent1">
              <a:lumMod val="20000"/>
              <a:lumOff val="80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defRPr/>
            </a:pPr>
            <a:r>
              <a:rPr lang="es-ES_tradnl" sz="2300" b="1">
                <a:ln w="1905"/>
                <a:solidFill>
                  <a:schemeClr val="accent1">
                    <a:lumMod val="75000"/>
                  </a:schemeClr>
                </a:solidFill>
                <a:effectLst>
                  <a:innerShdw blurRad="69850" dist="43180" dir="5400000">
                    <a:srgbClr val="000000">
                      <a:alpha val="65000"/>
                    </a:srgbClr>
                  </a:innerShdw>
                </a:effectLst>
                <a:latin typeface="Calibri" pitchFamily="34" charset="0"/>
              </a:rPr>
              <a:t>FORMACIÓN DE LOS CENSOS EN EL ÁMBITO DEL ESTADO (ART. 3)</a:t>
            </a:r>
            <a:endParaRPr lang="es-ES_tradnl" sz="2300" b="1" dirty="0">
              <a:ln w="1905"/>
              <a:solidFill>
                <a:schemeClr val="accent1">
                  <a:lumMod val="75000"/>
                </a:schemeClr>
              </a:solidFill>
              <a:effectLst>
                <a:innerShdw blurRad="69850" dist="43180" dir="5400000">
                  <a:srgbClr val="000000">
                    <a:alpha val="65000"/>
                  </a:srgbClr>
                </a:innerShdw>
              </a:effectLst>
              <a:latin typeface="Calibri" pitchFamily="34" charset="0"/>
            </a:endParaRPr>
          </a:p>
        </p:txBody>
      </p:sp>
      <p:sp>
        <p:nvSpPr>
          <p:cNvPr id="67598" name="Line 14"/>
          <p:cNvSpPr>
            <a:spLocks noChangeShapeType="1"/>
          </p:cNvSpPr>
          <p:nvPr/>
        </p:nvSpPr>
        <p:spPr bwMode="auto">
          <a:xfrm flipH="1">
            <a:off x="2786063" y="5216971"/>
            <a:ext cx="100012" cy="857250"/>
          </a:xfrm>
          <a:prstGeom prst="line">
            <a:avLst/>
          </a:prstGeom>
          <a:noFill/>
          <a:ln w="9525">
            <a:solidFill>
              <a:schemeClr val="accent1">
                <a:lumMod val="75000"/>
              </a:schemeClr>
            </a:solidFill>
            <a:round/>
            <a:headEnd/>
            <a:tailEnd type="triangle" w="med" len="med"/>
          </a:ln>
        </p:spPr>
        <p:txBody>
          <a:bodyPr/>
          <a:lstStyle/>
          <a:p>
            <a:endParaRPr lang="es-ES">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blinds(horizontal)">
                                      <p:cBhvr>
                                        <p:cTn id="7" dur="500"/>
                                        <p:tgtEl>
                                          <p:spTgt spid="67587"/>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7588"/>
                                        </p:tgtEl>
                                        <p:attrNameLst>
                                          <p:attrName>style.visibility</p:attrName>
                                        </p:attrNameLst>
                                      </p:cBhvr>
                                      <p:to>
                                        <p:strVal val="visible"/>
                                      </p:to>
                                    </p:set>
                                  </p:childTnLst>
                                </p:cTn>
                              </p:par>
                            </p:childTnLst>
                          </p:cTn>
                        </p:par>
                        <p:par>
                          <p:cTn id="11" fill="hold">
                            <p:stCondLst>
                              <p:cond delay="1000"/>
                            </p:stCondLst>
                            <p:childTnLst>
                              <p:par>
                                <p:cTn id="12" presetID="17" presetClass="entr" presetSubtype="8" fill="hold" nodeType="afterEffect">
                                  <p:stCondLst>
                                    <p:cond delay="0"/>
                                  </p:stCondLst>
                                  <p:childTnLst>
                                    <p:set>
                                      <p:cBhvr>
                                        <p:cTn id="13" dur="1" fill="hold">
                                          <p:stCondLst>
                                            <p:cond delay="0"/>
                                          </p:stCondLst>
                                        </p:cTn>
                                        <p:tgtEl>
                                          <p:spTgt spid="67594"/>
                                        </p:tgtEl>
                                        <p:attrNameLst>
                                          <p:attrName>style.visibility</p:attrName>
                                        </p:attrNameLst>
                                      </p:cBhvr>
                                      <p:to>
                                        <p:strVal val="visible"/>
                                      </p:to>
                                    </p:set>
                                    <p:anim calcmode="lin" valueType="num">
                                      <p:cBhvr>
                                        <p:cTn id="14" dur="500" fill="hold"/>
                                        <p:tgtEl>
                                          <p:spTgt spid="67594"/>
                                        </p:tgtEl>
                                        <p:attrNameLst>
                                          <p:attrName>ppt_x</p:attrName>
                                        </p:attrNameLst>
                                      </p:cBhvr>
                                      <p:tavLst>
                                        <p:tav tm="0">
                                          <p:val>
                                            <p:strVal val="#ppt_x-#ppt_w/2"/>
                                          </p:val>
                                        </p:tav>
                                        <p:tav tm="100000">
                                          <p:val>
                                            <p:strVal val="#ppt_x"/>
                                          </p:val>
                                        </p:tav>
                                      </p:tavLst>
                                    </p:anim>
                                    <p:anim calcmode="lin" valueType="num">
                                      <p:cBhvr>
                                        <p:cTn id="15" dur="500" fill="hold"/>
                                        <p:tgtEl>
                                          <p:spTgt spid="67594"/>
                                        </p:tgtEl>
                                        <p:attrNameLst>
                                          <p:attrName>ppt_y</p:attrName>
                                        </p:attrNameLst>
                                      </p:cBhvr>
                                      <p:tavLst>
                                        <p:tav tm="0">
                                          <p:val>
                                            <p:strVal val="#ppt_y"/>
                                          </p:val>
                                        </p:tav>
                                        <p:tav tm="100000">
                                          <p:val>
                                            <p:strVal val="#ppt_y"/>
                                          </p:val>
                                        </p:tav>
                                      </p:tavLst>
                                    </p:anim>
                                    <p:anim calcmode="lin" valueType="num">
                                      <p:cBhvr>
                                        <p:cTn id="16" dur="500" fill="hold"/>
                                        <p:tgtEl>
                                          <p:spTgt spid="67594"/>
                                        </p:tgtEl>
                                        <p:attrNameLst>
                                          <p:attrName>ppt_w</p:attrName>
                                        </p:attrNameLst>
                                      </p:cBhvr>
                                      <p:tavLst>
                                        <p:tav tm="0">
                                          <p:val>
                                            <p:fltVal val="0"/>
                                          </p:val>
                                        </p:tav>
                                        <p:tav tm="100000">
                                          <p:val>
                                            <p:strVal val="#ppt_w"/>
                                          </p:val>
                                        </p:tav>
                                      </p:tavLst>
                                    </p:anim>
                                    <p:anim calcmode="lin" valueType="num">
                                      <p:cBhvr>
                                        <p:cTn id="17" dur="500" fill="hold"/>
                                        <p:tgtEl>
                                          <p:spTgt spid="67594"/>
                                        </p:tgtEl>
                                        <p:attrNameLst>
                                          <p:attrName>ppt_h</p:attrName>
                                        </p:attrNameLst>
                                      </p:cBhvr>
                                      <p:tavLst>
                                        <p:tav tm="0">
                                          <p:val>
                                            <p:strVal val="#ppt_h"/>
                                          </p:val>
                                        </p:tav>
                                        <p:tav tm="100000">
                                          <p:val>
                                            <p:strVal val="#ppt_h"/>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67604"/>
                                        </p:tgtEl>
                                        <p:attrNameLst>
                                          <p:attrName>style.visibility</p:attrName>
                                        </p:attrNameLst>
                                      </p:cBhvr>
                                      <p:to>
                                        <p:strVal val="visible"/>
                                      </p:to>
                                    </p:set>
                                    <p:anim calcmode="lin" valueType="num">
                                      <p:cBhvr additive="base">
                                        <p:cTn id="21" dur="500" fill="hold"/>
                                        <p:tgtEl>
                                          <p:spTgt spid="67604"/>
                                        </p:tgtEl>
                                        <p:attrNameLst>
                                          <p:attrName>ppt_x</p:attrName>
                                        </p:attrNameLst>
                                      </p:cBhvr>
                                      <p:tavLst>
                                        <p:tav tm="0">
                                          <p:val>
                                            <p:strVal val="0-#ppt_w/2"/>
                                          </p:val>
                                        </p:tav>
                                        <p:tav tm="100000">
                                          <p:val>
                                            <p:strVal val="#ppt_x"/>
                                          </p:val>
                                        </p:tav>
                                      </p:tavLst>
                                    </p:anim>
                                    <p:anim calcmode="lin" valueType="num">
                                      <p:cBhvr additive="base">
                                        <p:cTn id="22" dur="500" fill="hold"/>
                                        <p:tgtEl>
                                          <p:spTgt spid="67604"/>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67605"/>
                                        </p:tgtEl>
                                        <p:attrNameLst>
                                          <p:attrName>style.visibility</p:attrName>
                                        </p:attrNameLst>
                                      </p:cBhvr>
                                      <p:to>
                                        <p:strVal val="visible"/>
                                      </p:to>
                                    </p:set>
                                    <p:anim calcmode="lin" valueType="num">
                                      <p:cBhvr additive="base">
                                        <p:cTn id="26" dur="500" fill="hold"/>
                                        <p:tgtEl>
                                          <p:spTgt spid="67605"/>
                                        </p:tgtEl>
                                        <p:attrNameLst>
                                          <p:attrName>ppt_x</p:attrName>
                                        </p:attrNameLst>
                                      </p:cBhvr>
                                      <p:tavLst>
                                        <p:tav tm="0">
                                          <p:val>
                                            <p:strVal val="0-#ppt_w/2"/>
                                          </p:val>
                                        </p:tav>
                                        <p:tav tm="100000">
                                          <p:val>
                                            <p:strVal val="#ppt_x"/>
                                          </p:val>
                                        </p:tav>
                                      </p:tavLst>
                                    </p:anim>
                                    <p:anim calcmode="lin" valueType="num">
                                      <p:cBhvr additive="base">
                                        <p:cTn id="27" dur="500" fill="hold"/>
                                        <p:tgtEl>
                                          <p:spTgt spid="67605"/>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67608"/>
                                        </p:tgtEl>
                                        <p:attrNameLst>
                                          <p:attrName>style.visibility</p:attrName>
                                        </p:attrNameLst>
                                      </p:cBhvr>
                                      <p:to>
                                        <p:strVal val="visible"/>
                                      </p:to>
                                    </p:set>
                                    <p:anim calcmode="lin" valueType="num">
                                      <p:cBhvr additive="base">
                                        <p:cTn id="31" dur="500" fill="hold"/>
                                        <p:tgtEl>
                                          <p:spTgt spid="67608"/>
                                        </p:tgtEl>
                                        <p:attrNameLst>
                                          <p:attrName>ppt_x</p:attrName>
                                        </p:attrNameLst>
                                      </p:cBhvr>
                                      <p:tavLst>
                                        <p:tav tm="0">
                                          <p:val>
                                            <p:strVal val="0-#ppt_w/2"/>
                                          </p:val>
                                        </p:tav>
                                        <p:tav tm="100000">
                                          <p:val>
                                            <p:strVal val="#ppt_x"/>
                                          </p:val>
                                        </p:tav>
                                      </p:tavLst>
                                    </p:anim>
                                    <p:anim calcmode="lin" valueType="num">
                                      <p:cBhvr additive="base">
                                        <p:cTn id="32" dur="500" fill="hold"/>
                                        <p:tgtEl>
                                          <p:spTgt spid="6760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7589"/>
                                        </p:tgtEl>
                                        <p:attrNameLst>
                                          <p:attrName>style.visibility</p:attrName>
                                        </p:attrNameLst>
                                      </p:cBhvr>
                                      <p:to>
                                        <p:strVal val="visible"/>
                                      </p:to>
                                    </p:set>
                                    <p:animEffect transition="in" filter="blinds(horizontal)">
                                      <p:cBhvr>
                                        <p:cTn id="37" dur="500"/>
                                        <p:tgtEl>
                                          <p:spTgt spid="67589"/>
                                        </p:tgtEl>
                                      </p:cBhvr>
                                    </p:animEffec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499"/>
                                          </p:stCondLst>
                                        </p:cTn>
                                        <p:tgtEl>
                                          <p:spTgt spid="67590"/>
                                        </p:tgtEl>
                                        <p:attrNameLst>
                                          <p:attrName>style.visibility</p:attrName>
                                        </p:attrNameLst>
                                      </p:cBhvr>
                                      <p:to>
                                        <p:strVal val="visible"/>
                                      </p:to>
                                    </p:set>
                                  </p:childTnLst>
                                </p:cTn>
                              </p:par>
                            </p:childTnLst>
                          </p:cTn>
                        </p:par>
                        <p:par>
                          <p:cTn id="41" fill="hold">
                            <p:stCondLst>
                              <p:cond delay="1000"/>
                            </p:stCondLst>
                            <p:childTnLst>
                              <p:par>
                                <p:cTn id="42" presetID="17" presetClass="entr" presetSubtype="8" fill="hold" grpId="0" nodeType="afterEffect">
                                  <p:stCondLst>
                                    <p:cond delay="0"/>
                                  </p:stCondLst>
                                  <p:childTnLst>
                                    <p:set>
                                      <p:cBhvr>
                                        <p:cTn id="43" dur="1" fill="hold">
                                          <p:stCondLst>
                                            <p:cond delay="0"/>
                                          </p:stCondLst>
                                        </p:cTn>
                                        <p:tgtEl>
                                          <p:spTgt spid="67597"/>
                                        </p:tgtEl>
                                        <p:attrNameLst>
                                          <p:attrName>style.visibility</p:attrName>
                                        </p:attrNameLst>
                                      </p:cBhvr>
                                      <p:to>
                                        <p:strVal val="visible"/>
                                      </p:to>
                                    </p:set>
                                    <p:anim calcmode="lin" valueType="num">
                                      <p:cBhvr>
                                        <p:cTn id="44" dur="500" fill="hold"/>
                                        <p:tgtEl>
                                          <p:spTgt spid="67597"/>
                                        </p:tgtEl>
                                        <p:attrNameLst>
                                          <p:attrName>ppt_x</p:attrName>
                                        </p:attrNameLst>
                                      </p:cBhvr>
                                      <p:tavLst>
                                        <p:tav tm="0">
                                          <p:val>
                                            <p:strVal val="#ppt_x-#ppt_w/2"/>
                                          </p:val>
                                        </p:tav>
                                        <p:tav tm="100000">
                                          <p:val>
                                            <p:strVal val="#ppt_x"/>
                                          </p:val>
                                        </p:tav>
                                      </p:tavLst>
                                    </p:anim>
                                    <p:anim calcmode="lin" valueType="num">
                                      <p:cBhvr>
                                        <p:cTn id="45" dur="500" fill="hold"/>
                                        <p:tgtEl>
                                          <p:spTgt spid="67597"/>
                                        </p:tgtEl>
                                        <p:attrNameLst>
                                          <p:attrName>ppt_y</p:attrName>
                                        </p:attrNameLst>
                                      </p:cBhvr>
                                      <p:tavLst>
                                        <p:tav tm="0">
                                          <p:val>
                                            <p:strVal val="#ppt_y"/>
                                          </p:val>
                                        </p:tav>
                                        <p:tav tm="100000">
                                          <p:val>
                                            <p:strVal val="#ppt_y"/>
                                          </p:val>
                                        </p:tav>
                                      </p:tavLst>
                                    </p:anim>
                                    <p:anim calcmode="lin" valueType="num">
                                      <p:cBhvr>
                                        <p:cTn id="46" dur="500" fill="hold"/>
                                        <p:tgtEl>
                                          <p:spTgt spid="67597"/>
                                        </p:tgtEl>
                                        <p:attrNameLst>
                                          <p:attrName>ppt_w</p:attrName>
                                        </p:attrNameLst>
                                      </p:cBhvr>
                                      <p:tavLst>
                                        <p:tav tm="0">
                                          <p:val>
                                            <p:fltVal val="0"/>
                                          </p:val>
                                        </p:tav>
                                        <p:tav tm="100000">
                                          <p:val>
                                            <p:strVal val="#ppt_w"/>
                                          </p:val>
                                        </p:tav>
                                      </p:tavLst>
                                    </p:anim>
                                    <p:anim calcmode="lin" valueType="num">
                                      <p:cBhvr>
                                        <p:cTn id="47" dur="500" fill="hold"/>
                                        <p:tgtEl>
                                          <p:spTgt spid="67597"/>
                                        </p:tgtEl>
                                        <p:attrNameLst>
                                          <p:attrName>ppt_h</p:attrName>
                                        </p:attrNameLst>
                                      </p:cBhvr>
                                      <p:tavLst>
                                        <p:tav tm="0">
                                          <p:val>
                                            <p:strVal val="#ppt_h"/>
                                          </p:val>
                                        </p:tav>
                                        <p:tav tm="100000">
                                          <p:val>
                                            <p:strVal val="#ppt_h"/>
                                          </p:val>
                                        </p:tav>
                                      </p:tavLst>
                                    </p:anim>
                                  </p:childTnLst>
                                </p:cTn>
                              </p:par>
                            </p:childTnLst>
                          </p:cTn>
                        </p:par>
                        <p:par>
                          <p:cTn id="48" fill="hold">
                            <p:stCondLst>
                              <p:cond delay="1500"/>
                            </p:stCondLst>
                            <p:childTnLst>
                              <p:par>
                                <p:cTn id="49" presetID="17" presetClass="entr" presetSubtype="1" fill="hold" grpId="0" nodeType="afterEffect">
                                  <p:stCondLst>
                                    <p:cond delay="0"/>
                                  </p:stCondLst>
                                  <p:childTnLst>
                                    <p:set>
                                      <p:cBhvr>
                                        <p:cTn id="50" dur="1" fill="hold">
                                          <p:stCondLst>
                                            <p:cond delay="0"/>
                                          </p:stCondLst>
                                        </p:cTn>
                                        <p:tgtEl>
                                          <p:spTgt spid="67596"/>
                                        </p:tgtEl>
                                        <p:attrNameLst>
                                          <p:attrName>style.visibility</p:attrName>
                                        </p:attrNameLst>
                                      </p:cBhvr>
                                      <p:to>
                                        <p:strVal val="visible"/>
                                      </p:to>
                                    </p:set>
                                    <p:anim calcmode="lin" valueType="num">
                                      <p:cBhvr>
                                        <p:cTn id="51" dur="500" fill="hold"/>
                                        <p:tgtEl>
                                          <p:spTgt spid="67596"/>
                                        </p:tgtEl>
                                        <p:attrNameLst>
                                          <p:attrName>ppt_x</p:attrName>
                                        </p:attrNameLst>
                                      </p:cBhvr>
                                      <p:tavLst>
                                        <p:tav tm="0">
                                          <p:val>
                                            <p:strVal val="#ppt_x"/>
                                          </p:val>
                                        </p:tav>
                                        <p:tav tm="100000">
                                          <p:val>
                                            <p:strVal val="#ppt_x"/>
                                          </p:val>
                                        </p:tav>
                                      </p:tavLst>
                                    </p:anim>
                                    <p:anim calcmode="lin" valueType="num">
                                      <p:cBhvr>
                                        <p:cTn id="52" dur="500" fill="hold"/>
                                        <p:tgtEl>
                                          <p:spTgt spid="67596"/>
                                        </p:tgtEl>
                                        <p:attrNameLst>
                                          <p:attrName>ppt_y</p:attrName>
                                        </p:attrNameLst>
                                      </p:cBhvr>
                                      <p:tavLst>
                                        <p:tav tm="0">
                                          <p:val>
                                            <p:strVal val="#ppt_y-#ppt_h/2"/>
                                          </p:val>
                                        </p:tav>
                                        <p:tav tm="100000">
                                          <p:val>
                                            <p:strVal val="#ppt_y"/>
                                          </p:val>
                                        </p:tav>
                                      </p:tavLst>
                                    </p:anim>
                                    <p:anim calcmode="lin" valueType="num">
                                      <p:cBhvr>
                                        <p:cTn id="53" dur="500" fill="hold"/>
                                        <p:tgtEl>
                                          <p:spTgt spid="67596"/>
                                        </p:tgtEl>
                                        <p:attrNameLst>
                                          <p:attrName>ppt_w</p:attrName>
                                        </p:attrNameLst>
                                      </p:cBhvr>
                                      <p:tavLst>
                                        <p:tav tm="0">
                                          <p:val>
                                            <p:strVal val="#ppt_w"/>
                                          </p:val>
                                        </p:tav>
                                        <p:tav tm="100000">
                                          <p:val>
                                            <p:strVal val="#ppt_w"/>
                                          </p:val>
                                        </p:tav>
                                      </p:tavLst>
                                    </p:anim>
                                    <p:anim calcmode="lin" valueType="num">
                                      <p:cBhvr>
                                        <p:cTn id="54" dur="500" fill="hold"/>
                                        <p:tgtEl>
                                          <p:spTgt spid="67596"/>
                                        </p:tgtEl>
                                        <p:attrNameLst>
                                          <p:attrName>ppt_h</p:attrName>
                                        </p:attrNameLst>
                                      </p:cBhvr>
                                      <p:tavLst>
                                        <p:tav tm="0">
                                          <p:val>
                                            <p:fltVal val="0"/>
                                          </p:val>
                                        </p:tav>
                                        <p:tav tm="100000">
                                          <p:val>
                                            <p:strVal val="#ppt_h"/>
                                          </p:val>
                                        </p:tav>
                                      </p:tavLst>
                                    </p:anim>
                                  </p:childTnLst>
                                </p:cTn>
                              </p:par>
                            </p:childTnLst>
                          </p:cTn>
                        </p:par>
                        <p:par>
                          <p:cTn id="55" fill="hold">
                            <p:stCondLst>
                              <p:cond delay="2000"/>
                            </p:stCondLst>
                            <p:childTnLst>
                              <p:par>
                                <p:cTn id="56" presetID="2" presetClass="entr" presetSubtype="8" fill="hold" grpId="0" nodeType="afterEffect">
                                  <p:stCondLst>
                                    <p:cond delay="0"/>
                                  </p:stCondLst>
                                  <p:childTnLst>
                                    <p:set>
                                      <p:cBhvr>
                                        <p:cTn id="57" dur="1" fill="hold">
                                          <p:stCondLst>
                                            <p:cond delay="0"/>
                                          </p:stCondLst>
                                        </p:cTn>
                                        <p:tgtEl>
                                          <p:spTgt spid="67595"/>
                                        </p:tgtEl>
                                        <p:attrNameLst>
                                          <p:attrName>style.visibility</p:attrName>
                                        </p:attrNameLst>
                                      </p:cBhvr>
                                      <p:to>
                                        <p:strVal val="visible"/>
                                      </p:to>
                                    </p:set>
                                    <p:anim calcmode="lin" valueType="num">
                                      <p:cBhvr additive="base">
                                        <p:cTn id="58" dur="500" fill="hold"/>
                                        <p:tgtEl>
                                          <p:spTgt spid="67595"/>
                                        </p:tgtEl>
                                        <p:attrNameLst>
                                          <p:attrName>ppt_x</p:attrName>
                                        </p:attrNameLst>
                                      </p:cBhvr>
                                      <p:tavLst>
                                        <p:tav tm="0">
                                          <p:val>
                                            <p:strVal val="0-#ppt_w/2"/>
                                          </p:val>
                                        </p:tav>
                                        <p:tav tm="100000">
                                          <p:val>
                                            <p:strVal val="#ppt_x"/>
                                          </p:val>
                                        </p:tav>
                                      </p:tavLst>
                                    </p:anim>
                                    <p:anim calcmode="lin" valueType="num">
                                      <p:cBhvr additive="base">
                                        <p:cTn id="59" dur="500" fill="hold"/>
                                        <p:tgtEl>
                                          <p:spTgt spid="67595"/>
                                        </p:tgtEl>
                                        <p:attrNameLst>
                                          <p:attrName>ppt_y</p:attrName>
                                        </p:attrNameLst>
                                      </p:cBhvr>
                                      <p:tavLst>
                                        <p:tav tm="0">
                                          <p:val>
                                            <p:strVal val="#ppt_y"/>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3" presetClass="entr" presetSubtype="10" fill="hold" grpId="0" nodeType="clickEffect">
                                  <p:stCondLst>
                                    <p:cond delay="0"/>
                                  </p:stCondLst>
                                  <p:childTnLst>
                                    <p:set>
                                      <p:cBhvr>
                                        <p:cTn id="63" dur="1" fill="hold">
                                          <p:stCondLst>
                                            <p:cond delay="0"/>
                                          </p:stCondLst>
                                        </p:cTn>
                                        <p:tgtEl>
                                          <p:spTgt spid="67591"/>
                                        </p:tgtEl>
                                        <p:attrNameLst>
                                          <p:attrName>style.visibility</p:attrName>
                                        </p:attrNameLst>
                                      </p:cBhvr>
                                      <p:to>
                                        <p:strVal val="visible"/>
                                      </p:to>
                                    </p:set>
                                    <p:animEffect transition="in" filter="blinds(horizontal)">
                                      <p:cBhvr>
                                        <p:cTn id="64" dur="500"/>
                                        <p:tgtEl>
                                          <p:spTgt spid="67591"/>
                                        </p:tgtEl>
                                      </p:cBhvr>
                                    </p:animEffect>
                                  </p:childTnLst>
                                </p:cTn>
                              </p:par>
                            </p:childTnLst>
                          </p:cTn>
                        </p:par>
                        <p:par>
                          <p:cTn id="65" fill="hold">
                            <p:stCondLst>
                              <p:cond delay="500"/>
                            </p:stCondLst>
                            <p:childTnLst>
                              <p:par>
                                <p:cTn id="66" presetID="3" presetClass="entr" presetSubtype="10" fill="hold" grpId="0" nodeType="afterEffect">
                                  <p:stCondLst>
                                    <p:cond delay="0"/>
                                  </p:stCondLst>
                                  <p:childTnLst>
                                    <p:set>
                                      <p:cBhvr>
                                        <p:cTn id="67" dur="1" fill="hold">
                                          <p:stCondLst>
                                            <p:cond delay="0"/>
                                          </p:stCondLst>
                                        </p:cTn>
                                        <p:tgtEl>
                                          <p:spTgt spid="67592"/>
                                        </p:tgtEl>
                                        <p:attrNameLst>
                                          <p:attrName>style.visibility</p:attrName>
                                        </p:attrNameLst>
                                      </p:cBhvr>
                                      <p:to>
                                        <p:strVal val="visible"/>
                                      </p:to>
                                    </p:set>
                                    <p:animEffect transition="in" filter="blinds(horizontal)">
                                      <p:cBhvr>
                                        <p:cTn id="68" dur="500"/>
                                        <p:tgtEl>
                                          <p:spTgt spid="67592"/>
                                        </p:tgtEl>
                                      </p:cBhvr>
                                    </p:animEffect>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67611"/>
                                        </p:tgtEl>
                                        <p:attrNameLst>
                                          <p:attrName>style.visibility</p:attrName>
                                        </p:attrNameLst>
                                      </p:cBhvr>
                                      <p:to>
                                        <p:strVal val="visible"/>
                                      </p:to>
                                    </p:set>
                                    <p:anim calcmode="lin" valueType="num">
                                      <p:cBhvr additive="base">
                                        <p:cTn id="72" dur="500" fill="hold"/>
                                        <p:tgtEl>
                                          <p:spTgt spid="67611"/>
                                        </p:tgtEl>
                                        <p:attrNameLst>
                                          <p:attrName>ppt_x</p:attrName>
                                        </p:attrNameLst>
                                      </p:cBhvr>
                                      <p:tavLst>
                                        <p:tav tm="0">
                                          <p:val>
                                            <p:strVal val="0-#ppt_w/2"/>
                                          </p:val>
                                        </p:tav>
                                        <p:tav tm="100000">
                                          <p:val>
                                            <p:strVal val="#ppt_x"/>
                                          </p:val>
                                        </p:tav>
                                      </p:tavLst>
                                    </p:anim>
                                    <p:anim calcmode="lin" valueType="num">
                                      <p:cBhvr additive="base">
                                        <p:cTn id="73" dur="500" fill="hold"/>
                                        <p:tgtEl>
                                          <p:spTgt spid="67611"/>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1" presetClass="entr" presetSubtype="0" fill="hold" grpId="0" nodeType="afterEffect">
                                  <p:stCondLst>
                                    <p:cond delay="0"/>
                                  </p:stCondLst>
                                  <p:childTnLst>
                                    <p:set>
                                      <p:cBhvr>
                                        <p:cTn id="76" dur="1" fill="hold">
                                          <p:stCondLst>
                                            <p:cond delay="499"/>
                                          </p:stCondLst>
                                        </p:cTn>
                                        <p:tgtEl>
                                          <p:spTgt spid="67599"/>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67593"/>
                                        </p:tgtEl>
                                        <p:attrNameLst>
                                          <p:attrName>style.visibility</p:attrName>
                                        </p:attrNameLst>
                                      </p:cBhvr>
                                      <p:to>
                                        <p:strVal val="visible"/>
                                      </p:to>
                                    </p:set>
                                    <p:animEffect transition="in" filter="blinds(horizontal)">
                                      <p:cBhvr>
                                        <p:cTn id="81" dur="500"/>
                                        <p:tgtEl>
                                          <p:spTgt spid="67593"/>
                                        </p:tgtEl>
                                      </p:cBhvr>
                                    </p:animEffect>
                                  </p:childTnLst>
                                </p:cTn>
                              </p:par>
                            </p:childTnLst>
                          </p:cTn>
                        </p:par>
                        <p:par>
                          <p:cTn id="82" fill="hold">
                            <p:stCondLst>
                              <p:cond delay="500"/>
                            </p:stCondLst>
                            <p:childTnLst>
                              <p:par>
                                <p:cTn id="83" presetID="17" presetClass="entr" presetSubtype="1" fill="hold" grpId="0" nodeType="afterEffect">
                                  <p:stCondLst>
                                    <p:cond delay="0"/>
                                  </p:stCondLst>
                                  <p:childTnLst>
                                    <p:set>
                                      <p:cBhvr>
                                        <p:cTn id="84" dur="1" fill="hold">
                                          <p:stCondLst>
                                            <p:cond delay="0"/>
                                          </p:stCondLst>
                                        </p:cTn>
                                        <p:tgtEl>
                                          <p:spTgt spid="67600"/>
                                        </p:tgtEl>
                                        <p:attrNameLst>
                                          <p:attrName>style.visibility</p:attrName>
                                        </p:attrNameLst>
                                      </p:cBhvr>
                                      <p:to>
                                        <p:strVal val="visible"/>
                                      </p:to>
                                    </p:set>
                                    <p:anim calcmode="lin" valueType="num">
                                      <p:cBhvr>
                                        <p:cTn id="85" dur="500" fill="hold"/>
                                        <p:tgtEl>
                                          <p:spTgt spid="67600"/>
                                        </p:tgtEl>
                                        <p:attrNameLst>
                                          <p:attrName>ppt_x</p:attrName>
                                        </p:attrNameLst>
                                      </p:cBhvr>
                                      <p:tavLst>
                                        <p:tav tm="0">
                                          <p:val>
                                            <p:strVal val="#ppt_x"/>
                                          </p:val>
                                        </p:tav>
                                        <p:tav tm="100000">
                                          <p:val>
                                            <p:strVal val="#ppt_x"/>
                                          </p:val>
                                        </p:tav>
                                      </p:tavLst>
                                    </p:anim>
                                    <p:anim calcmode="lin" valueType="num">
                                      <p:cBhvr>
                                        <p:cTn id="86" dur="500" fill="hold"/>
                                        <p:tgtEl>
                                          <p:spTgt spid="67600"/>
                                        </p:tgtEl>
                                        <p:attrNameLst>
                                          <p:attrName>ppt_y</p:attrName>
                                        </p:attrNameLst>
                                      </p:cBhvr>
                                      <p:tavLst>
                                        <p:tav tm="0">
                                          <p:val>
                                            <p:strVal val="#ppt_y-#ppt_h/2"/>
                                          </p:val>
                                        </p:tav>
                                        <p:tav tm="100000">
                                          <p:val>
                                            <p:strVal val="#ppt_y"/>
                                          </p:val>
                                        </p:tav>
                                      </p:tavLst>
                                    </p:anim>
                                    <p:anim calcmode="lin" valueType="num">
                                      <p:cBhvr>
                                        <p:cTn id="87" dur="500" fill="hold"/>
                                        <p:tgtEl>
                                          <p:spTgt spid="67600"/>
                                        </p:tgtEl>
                                        <p:attrNameLst>
                                          <p:attrName>ppt_w</p:attrName>
                                        </p:attrNameLst>
                                      </p:cBhvr>
                                      <p:tavLst>
                                        <p:tav tm="0">
                                          <p:val>
                                            <p:strVal val="#ppt_w"/>
                                          </p:val>
                                        </p:tav>
                                        <p:tav tm="100000">
                                          <p:val>
                                            <p:strVal val="#ppt_w"/>
                                          </p:val>
                                        </p:tav>
                                      </p:tavLst>
                                    </p:anim>
                                    <p:anim calcmode="lin" valueType="num">
                                      <p:cBhvr>
                                        <p:cTn id="88" dur="500" fill="hold"/>
                                        <p:tgtEl>
                                          <p:spTgt spid="67600"/>
                                        </p:tgtEl>
                                        <p:attrNameLst>
                                          <p:attrName>ppt_h</p:attrName>
                                        </p:attrNameLst>
                                      </p:cBhvr>
                                      <p:tavLst>
                                        <p:tav tm="0">
                                          <p:val>
                                            <p:fltVal val="0"/>
                                          </p:val>
                                        </p:tav>
                                        <p:tav tm="100000">
                                          <p:val>
                                            <p:strVal val="#ppt_h"/>
                                          </p:val>
                                        </p:tav>
                                      </p:tavLst>
                                    </p:anim>
                                  </p:childTnLst>
                                </p:cTn>
                              </p:par>
                            </p:childTnLst>
                          </p:cTn>
                        </p:par>
                        <p:par>
                          <p:cTn id="89" fill="hold">
                            <p:stCondLst>
                              <p:cond delay="1000"/>
                            </p:stCondLst>
                            <p:childTnLst>
                              <p:par>
                                <p:cTn id="90" presetID="1" presetClass="entr" presetSubtype="0" fill="hold" grpId="0" nodeType="afterEffect">
                                  <p:stCondLst>
                                    <p:cond delay="0"/>
                                  </p:stCondLst>
                                  <p:childTnLst>
                                    <p:set>
                                      <p:cBhvr>
                                        <p:cTn id="91" dur="1" fill="hold">
                                          <p:stCondLst>
                                            <p:cond delay="499"/>
                                          </p:stCondLst>
                                        </p:cTn>
                                        <p:tgtEl>
                                          <p:spTgt spid="67606"/>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67601"/>
                                        </p:tgtEl>
                                        <p:attrNameLst>
                                          <p:attrName>style.visibility</p:attrName>
                                        </p:attrNameLst>
                                      </p:cBhvr>
                                      <p:to>
                                        <p:strVal val="visible"/>
                                      </p:to>
                                    </p:set>
                                    <p:animEffect transition="in" filter="blinds(horizontal)">
                                      <p:cBhvr>
                                        <p:cTn id="96" dur="500"/>
                                        <p:tgtEl>
                                          <p:spTgt spid="67601"/>
                                        </p:tgtEl>
                                      </p:cBhvr>
                                    </p:animEffect>
                                  </p:childTnLst>
                                </p:cTn>
                              </p:par>
                            </p:childTnLst>
                          </p:cTn>
                        </p:par>
                        <p:par>
                          <p:cTn id="97" fill="hold">
                            <p:stCondLst>
                              <p:cond delay="500"/>
                            </p:stCondLst>
                            <p:childTnLst>
                              <p:par>
                                <p:cTn id="98" presetID="17" presetClass="entr" presetSubtype="1" fill="hold" nodeType="afterEffect">
                                  <p:stCondLst>
                                    <p:cond delay="0"/>
                                  </p:stCondLst>
                                  <p:childTnLst>
                                    <p:set>
                                      <p:cBhvr>
                                        <p:cTn id="99" dur="1" fill="hold">
                                          <p:stCondLst>
                                            <p:cond delay="0"/>
                                          </p:stCondLst>
                                        </p:cTn>
                                        <p:tgtEl>
                                          <p:spTgt spid="67602"/>
                                        </p:tgtEl>
                                        <p:attrNameLst>
                                          <p:attrName>style.visibility</p:attrName>
                                        </p:attrNameLst>
                                      </p:cBhvr>
                                      <p:to>
                                        <p:strVal val="visible"/>
                                      </p:to>
                                    </p:set>
                                    <p:anim calcmode="lin" valueType="num">
                                      <p:cBhvr>
                                        <p:cTn id="100" dur="500" fill="hold"/>
                                        <p:tgtEl>
                                          <p:spTgt spid="67602"/>
                                        </p:tgtEl>
                                        <p:attrNameLst>
                                          <p:attrName>ppt_x</p:attrName>
                                        </p:attrNameLst>
                                      </p:cBhvr>
                                      <p:tavLst>
                                        <p:tav tm="0">
                                          <p:val>
                                            <p:strVal val="#ppt_x"/>
                                          </p:val>
                                        </p:tav>
                                        <p:tav tm="100000">
                                          <p:val>
                                            <p:strVal val="#ppt_x"/>
                                          </p:val>
                                        </p:tav>
                                      </p:tavLst>
                                    </p:anim>
                                    <p:anim calcmode="lin" valueType="num">
                                      <p:cBhvr>
                                        <p:cTn id="101" dur="500" fill="hold"/>
                                        <p:tgtEl>
                                          <p:spTgt spid="67602"/>
                                        </p:tgtEl>
                                        <p:attrNameLst>
                                          <p:attrName>ppt_y</p:attrName>
                                        </p:attrNameLst>
                                      </p:cBhvr>
                                      <p:tavLst>
                                        <p:tav tm="0">
                                          <p:val>
                                            <p:strVal val="#ppt_y-#ppt_h/2"/>
                                          </p:val>
                                        </p:tav>
                                        <p:tav tm="100000">
                                          <p:val>
                                            <p:strVal val="#ppt_y"/>
                                          </p:val>
                                        </p:tav>
                                      </p:tavLst>
                                    </p:anim>
                                    <p:anim calcmode="lin" valueType="num">
                                      <p:cBhvr>
                                        <p:cTn id="102" dur="500" fill="hold"/>
                                        <p:tgtEl>
                                          <p:spTgt spid="67602"/>
                                        </p:tgtEl>
                                        <p:attrNameLst>
                                          <p:attrName>ppt_w</p:attrName>
                                        </p:attrNameLst>
                                      </p:cBhvr>
                                      <p:tavLst>
                                        <p:tav tm="0">
                                          <p:val>
                                            <p:strVal val="#ppt_w"/>
                                          </p:val>
                                        </p:tav>
                                        <p:tav tm="100000">
                                          <p:val>
                                            <p:strVal val="#ppt_w"/>
                                          </p:val>
                                        </p:tav>
                                      </p:tavLst>
                                    </p:anim>
                                    <p:anim calcmode="lin" valueType="num">
                                      <p:cBhvr>
                                        <p:cTn id="103" dur="500" fill="hold"/>
                                        <p:tgtEl>
                                          <p:spTgt spid="67602"/>
                                        </p:tgtEl>
                                        <p:attrNameLst>
                                          <p:attrName>ppt_h</p:attrName>
                                        </p:attrNameLst>
                                      </p:cBhvr>
                                      <p:tavLst>
                                        <p:tav tm="0">
                                          <p:val>
                                            <p:fltVal val="0"/>
                                          </p:val>
                                        </p:tav>
                                        <p:tav tm="100000">
                                          <p:val>
                                            <p:strVal val="#ppt_h"/>
                                          </p:val>
                                        </p:tav>
                                      </p:tavLst>
                                    </p:anim>
                                  </p:childTnLst>
                                </p:cTn>
                              </p:par>
                            </p:childTnLst>
                          </p:cTn>
                        </p:par>
                        <p:par>
                          <p:cTn id="104" fill="hold">
                            <p:stCondLst>
                              <p:cond delay="1000"/>
                            </p:stCondLst>
                            <p:childTnLst>
                              <p:par>
                                <p:cTn id="105" presetID="1" presetClass="entr" presetSubtype="0" fill="hold" grpId="0" nodeType="afterEffect">
                                  <p:stCondLst>
                                    <p:cond delay="0"/>
                                  </p:stCondLst>
                                  <p:childTnLst>
                                    <p:set>
                                      <p:cBhvr>
                                        <p:cTn id="106" dur="1" fill="hold">
                                          <p:stCondLst>
                                            <p:cond delay="499"/>
                                          </p:stCondLst>
                                        </p:cTn>
                                        <p:tgtEl>
                                          <p:spTgt spid="6760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67610"/>
                                        </p:tgtEl>
                                        <p:attrNameLst>
                                          <p:attrName>style.visibility</p:attrName>
                                        </p:attrNameLst>
                                      </p:cBhvr>
                                      <p:to>
                                        <p:strVal val="visible"/>
                                      </p:to>
                                    </p:set>
                                    <p:animEffect transition="in" filter="blinds(horizontal)">
                                      <p:cBhvr>
                                        <p:cTn id="111" dur="500"/>
                                        <p:tgtEl>
                                          <p:spTgt spid="67610"/>
                                        </p:tgtEl>
                                      </p:cBhvr>
                                    </p:animEffect>
                                  </p:childTnLst>
                                </p:cTn>
                              </p:par>
                            </p:childTnLst>
                          </p:cTn>
                        </p:par>
                        <p:par>
                          <p:cTn id="112" fill="hold">
                            <p:stCondLst>
                              <p:cond delay="500"/>
                            </p:stCondLst>
                            <p:childTnLst>
                              <p:par>
                                <p:cTn id="113" presetID="17" presetClass="entr" presetSubtype="1" fill="hold" grpId="0" nodeType="afterEffect">
                                  <p:stCondLst>
                                    <p:cond delay="0"/>
                                  </p:stCondLst>
                                  <p:childTnLst>
                                    <p:set>
                                      <p:cBhvr>
                                        <p:cTn id="114" dur="1" fill="hold">
                                          <p:stCondLst>
                                            <p:cond delay="0"/>
                                          </p:stCondLst>
                                        </p:cTn>
                                        <p:tgtEl>
                                          <p:spTgt spid="67598"/>
                                        </p:tgtEl>
                                        <p:attrNameLst>
                                          <p:attrName>style.visibility</p:attrName>
                                        </p:attrNameLst>
                                      </p:cBhvr>
                                      <p:to>
                                        <p:strVal val="visible"/>
                                      </p:to>
                                    </p:set>
                                    <p:anim calcmode="lin" valueType="num">
                                      <p:cBhvr>
                                        <p:cTn id="115" dur="500" fill="hold"/>
                                        <p:tgtEl>
                                          <p:spTgt spid="67598"/>
                                        </p:tgtEl>
                                        <p:attrNameLst>
                                          <p:attrName>ppt_x</p:attrName>
                                        </p:attrNameLst>
                                      </p:cBhvr>
                                      <p:tavLst>
                                        <p:tav tm="0">
                                          <p:val>
                                            <p:strVal val="#ppt_x"/>
                                          </p:val>
                                        </p:tav>
                                        <p:tav tm="100000">
                                          <p:val>
                                            <p:strVal val="#ppt_x"/>
                                          </p:val>
                                        </p:tav>
                                      </p:tavLst>
                                    </p:anim>
                                    <p:anim calcmode="lin" valueType="num">
                                      <p:cBhvr>
                                        <p:cTn id="116" dur="500" fill="hold"/>
                                        <p:tgtEl>
                                          <p:spTgt spid="67598"/>
                                        </p:tgtEl>
                                        <p:attrNameLst>
                                          <p:attrName>ppt_y</p:attrName>
                                        </p:attrNameLst>
                                      </p:cBhvr>
                                      <p:tavLst>
                                        <p:tav tm="0">
                                          <p:val>
                                            <p:strVal val="#ppt_y-#ppt_h/2"/>
                                          </p:val>
                                        </p:tav>
                                        <p:tav tm="100000">
                                          <p:val>
                                            <p:strVal val="#ppt_y"/>
                                          </p:val>
                                        </p:tav>
                                      </p:tavLst>
                                    </p:anim>
                                    <p:anim calcmode="lin" valueType="num">
                                      <p:cBhvr>
                                        <p:cTn id="117" dur="500" fill="hold"/>
                                        <p:tgtEl>
                                          <p:spTgt spid="67598"/>
                                        </p:tgtEl>
                                        <p:attrNameLst>
                                          <p:attrName>ppt_w</p:attrName>
                                        </p:attrNameLst>
                                      </p:cBhvr>
                                      <p:tavLst>
                                        <p:tav tm="0">
                                          <p:val>
                                            <p:strVal val="#ppt_w"/>
                                          </p:val>
                                        </p:tav>
                                        <p:tav tm="100000">
                                          <p:val>
                                            <p:strVal val="#ppt_w"/>
                                          </p:val>
                                        </p:tav>
                                      </p:tavLst>
                                    </p:anim>
                                    <p:anim calcmode="lin" valueType="num">
                                      <p:cBhvr>
                                        <p:cTn id="118" dur="500" fill="hold"/>
                                        <p:tgtEl>
                                          <p:spTgt spid="67598"/>
                                        </p:tgtEl>
                                        <p:attrNameLst>
                                          <p:attrName>ppt_h</p:attrName>
                                        </p:attrNameLst>
                                      </p:cBhvr>
                                      <p:tavLst>
                                        <p:tav tm="0">
                                          <p:val>
                                            <p:fltVal val="0"/>
                                          </p:val>
                                        </p:tav>
                                        <p:tav tm="100000">
                                          <p:val>
                                            <p:strVal val="#ppt_h"/>
                                          </p:val>
                                        </p:tav>
                                      </p:tavLst>
                                    </p:anim>
                                  </p:childTnLst>
                                </p:cTn>
                              </p:par>
                            </p:childTnLst>
                          </p:cTn>
                        </p:par>
                        <p:par>
                          <p:cTn id="119" fill="hold">
                            <p:stCondLst>
                              <p:cond delay="1000"/>
                            </p:stCondLst>
                            <p:childTnLst>
                              <p:par>
                                <p:cTn id="120" presetID="2" presetClass="entr" presetSubtype="8" fill="hold" grpId="0" nodeType="afterEffect">
                                  <p:stCondLst>
                                    <p:cond delay="0"/>
                                  </p:stCondLst>
                                  <p:childTnLst>
                                    <p:set>
                                      <p:cBhvr>
                                        <p:cTn id="121" dur="1" fill="hold">
                                          <p:stCondLst>
                                            <p:cond delay="0"/>
                                          </p:stCondLst>
                                        </p:cTn>
                                        <p:tgtEl>
                                          <p:spTgt spid="67613"/>
                                        </p:tgtEl>
                                        <p:attrNameLst>
                                          <p:attrName>style.visibility</p:attrName>
                                        </p:attrNameLst>
                                      </p:cBhvr>
                                      <p:to>
                                        <p:strVal val="visible"/>
                                      </p:to>
                                    </p:set>
                                    <p:anim calcmode="lin" valueType="num">
                                      <p:cBhvr additive="base">
                                        <p:cTn id="122" dur="500" fill="hold"/>
                                        <p:tgtEl>
                                          <p:spTgt spid="67613"/>
                                        </p:tgtEl>
                                        <p:attrNameLst>
                                          <p:attrName>ppt_x</p:attrName>
                                        </p:attrNameLst>
                                      </p:cBhvr>
                                      <p:tavLst>
                                        <p:tav tm="0">
                                          <p:val>
                                            <p:strVal val="0-#ppt_w/2"/>
                                          </p:val>
                                        </p:tav>
                                        <p:tav tm="100000">
                                          <p:val>
                                            <p:strVal val="#ppt_x"/>
                                          </p:val>
                                        </p:tav>
                                      </p:tavLst>
                                    </p:anim>
                                    <p:anim calcmode="lin" valueType="num">
                                      <p:cBhvr additive="base">
                                        <p:cTn id="123" dur="500" fill="hold"/>
                                        <p:tgtEl>
                                          <p:spTgt spid="67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animBg="1" autoUpdateAnimBg="0"/>
      <p:bldP spid="67588" grpId="0" autoUpdateAnimBg="0"/>
      <p:bldP spid="67589" grpId="0" animBg="1" autoUpdateAnimBg="0"/>
      <p:bldP spid="67590" grpId="0" autoUpdateAnimBg="0"/>
      <p:bldP spid="67591" grpId="0" animBg="1" autoUpdateAnimBg="0"/>
      <p:bldP spid="67592" grpId="0" autoUpdateAnimBg="0"/>
      <p:bldP spid="67593" grpId="0" animBg="1" autoUpdateAnimBg="0"/>
      <p:bldP spid="67595" grpId="0" autoUpdateAnimBg="0"/>
      <p:bldP spid="67596" grpId="0" animBg="1"/>
      <p:bldP spid="67597" grpId="0" animBg="1"/>
      <p:bldP spid="67599" grpId="0" autoUpdateAnimBg="0"/>
      <p:bldP spid="67600" grpId="0" animBg="1"/>
      <p:bldP spid="67601" grpId="0" animBg="1" autoUpdateAnimBg="0"/>
      <p:bldP spid="67603" grpId="0" autoUpdateAnimBg="0"/>
      <p:bldP spid="67604" grpId="0" autoUpdateAnimBg="0"/>
      <p:bldP spid="67605" grpId="0" animBg="1"/>
      <p:bldP spid="67606" grpId="0" autoUpdateAnimBg="0"/>
      <p:bldP spid="67608" grpId="0" autoUpdateAnimBg="0"/>
      <p:bldP spid="67610" grpId="0" animBg="1" autoUpdateAnimBg="0"/>
      <p:bldP spid="67611" grpId="0" animBg="1"/>
      <p:bldP spid="67613" grpId="0" autoUpdateAnimBg="0"/>
      <p:bldP spid="67598" grpId="0" animBg="1"/>
    </p:bldLst>
  </p:timing>
</p:sld>
</file>

<file path=ppt/theme/theme1.xml><?xml version="1.0" encoding="utf-8"?>
<a:theme xmlns:a="http://schemas.openxmlformats.org/drawingml/2006/main" name="EG- Censo de Obligados Tributarios 10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Intermedi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solidFill>
          <a:schemeClr val="accent1">
            <a:lumMod val="60000"/>
            <a:lumOff val="40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38100" h="25400"/>
        </a:sp3d>
      </a:spPr>
      <a:bodyPr wrap="none" tIns="36000" bIns="0" rtlCol="0" anchor="ctr" anchorCtr="0">
        <a:noAutofit/>
      </a:bodyPr>
      <a:lstStyle>
        <a:defPPr algn="ctr" defTabSz="788988">
          <a:lnSpc>
            <a:spcPts val="800"/>
          </a:lnSpc>
          <a:defRPr sz="1200" b="1" dirty="0" smtClean="0">
            <a:solidFill>
              <a:schemeClr val="tx2"/>
            </a:solidFill>
          </a:defRPr>
        </a:defPPr>
      </a:lstStyle>
      <a:style>
        <a:lnRef idx="0">
          <a:schemeClr val="accent1"/>
        </a:lnRef>
        <a:fillRef idx="3">
          <a:schemeClr val="accent1"/>
        </a:fillRef>
        <a:effectRef idx="3">
          <a:schemeClr val="accent1"/>
        </a:effectRef>
        <a:fontRef idx="minor">
          <a:schemeClr val="lt1"/>
        </a:fontRef>
      </a:style>
    </a:txDef>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EG- Censo de Obligados Tributarios 10 2015</Template>
  <TotalTime>11</TotalTime>
  <Words>2954</Words>
  <Application>Microsoft Office PowerPoint</Application>
  <PresentationFormat>Presentación en pantalla (4:3)</PresentationFormat>
  <Paragraphs>558</Paragraphs>
  <Slides>46</Slides>
  <Notes>4</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EG- Censo de Obligados Tributarios 10 2015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Agencia Estatal de Administración Tributaria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v00844ha</dc:creator>
  <cp:lastModifiedBy>g08000iw</cp:lastModifiedBy>
  <cp:revision>4</cp:revision>
  <dcterms:created xsi:type="dcterms:W3CDTF">2015-10-27T15:37:24Z</dcterms:created>
  <dcterms:modified xsi:type="dcterms:W3CDTF">2016-04-11T11:02:18Z</dcterms:modified>
</cp:coreProperties>
</file>